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0.48854961832061061</c:v>
                </c:pt>
                <c:pt idx="1">
                  <c:v>0.51145038167938928</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3.7313432835820892E-2</c:v>
                </c:pt>
                <c:pt idx="1">
                  <c:v>0</c:v>
                </c:pt>
                <c:pt idx="2">
                  <c:v>1.492537313432836E-2</c:v>
                </c:pt>
                <c:pt idx="3">
                  <c:v>7.4626865671641781E-3</c:v>
                </c:pt>
                <c:pt idx="4">
                  <c:v>7.4626865671641781E-3</c:v>
                </c:pt>
                <c:pt idx="5">
                  <c:v>0.94776119402985071</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6.0750888575146371</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Sheet1!$B$2:$B$6</c:f>
              <c:numCache>
                <c:formatCode>0.0</c:formatCode>
                <c:ptCount val="5"/>
                <c:pt idx="0">
                  <c:v>7.6415628018757191</c:v>
                </c:pt>
                <c:pt idx="1">
                  <c:v>7.4653790394030324</c:v>
                </c:pt>
                <c:pt idx="2">
                  <c:v>7.1144477520829206</c:v>
                </c:pt>
                <c:pt idx="3">
                  <c:v>7.0366028359927357</c:v>
                </c:pt>
                <c:pt idx="4">
                  <c:v>7.0169582226445346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Sheet1!$C$2:$C$6</c:f>
              <c:numCache>
                <c:formatCode>0.0</c:formatCode>
                <c:ptCount val="5"/>
                <c:pt idx="0">
                  <c:v>2.3584371981242809</c:v>
                </c:pt>
                <c:pt idx="1">
                  <c:v>2.5346209605969676</c:v>
                </c:pt>
                <c:pt idx="2">
                  <c:v>2.8855522479170794</c:v>
                </c:pt>
                <c:pt idx="3">
                  <c:v>2.9633971640072643</c:v>
                </c:pt>
                <c:pt idx="4">
                  <c:v>2.9830417773554654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Sheet1!$B$2:$B$6</c:f>
              <c:numCache>
                <c:formatCode>0.0</c:formatCode>
                <c:ptCount val="5"/>
                <c:pt idx="0">
                  <c:v>5.4334428366493643</c:v>
                </c:pt>
                <c:pt idx="1">
                  <c:v>6.0341817219694924</c:v>
                </c:pt>
                <c:pt idx="2">
                  <c:v>6.0386837214798783</c:v>
                </c:pt>
                <c:pt idx="3">
                  <c:v>6.0548491997819456</c:v>
                </c:pt>
                <c:pt idx="4">
                  <c:v>6.0720458312721846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Sheet1!$C$2:$C$6</c:f>
              <c:numCache>
                <c:formatCode>0.0</c:formatCode>
                <c:ptCount val="5"/>
                <c:pt idx="0">
                  <c:v>4.5665571633506357</c:v>
                </c:pt>
                <c:pt idx="1">
                  <c:v>3.9658182780305076</c:v>
                </c:pt>
                <c:pt idx="2">
                  <c:v>3.9613162785201217</c:v>
                </c:pt>
                <c:pt idx="3">
                  <c:v>3.9451508002180544</c:v>
                </c:pt>
                <c:pt idx="4">
                  <c:v>3.9279541687278154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0.7954564126168755</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0.50578045999006349</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0.14100781076449209</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1.4721014614571022</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0.14100781076449209</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0.50578045999006349</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4.9279552645136171E-2</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6.0750888575146371</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UNIVERSITY HOSPITAL OF NORTH DURHAM (-)</c:v>
                </c:pt>
                <c:pt idx="2">
                  <c:v>DARLINGTON MEMORIAL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UNIVERSITY HOSPITAL OF NORTH DURHAM (-)</c:v>
                </c:pt>
                <c:pt idx="2">
                  <c:v>DARLINGTON MEMORIAL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UNIVERSITY HOSPITAL OF NORTH DURHAM (-)</c:v>
                </c:pt>
                <c:pt idx="2">
                  <c:v>DARLINGTON MEMORIAL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UNIVERSITY HOSPITAL OF NORTH DURHAM (-)</c:v>
                </c:pt>
                <c:pt idx="2">
                  <c:v>DARLINGTON MEMORIAL HOSPITAL (-)</c:v>
                </c:pt>
              </c:strCache>
            </c:strRef>
          </c:cat>
          <c:val>
            <c:numRef>
              <c:f>Sheet1!$G$2:$G$4</c:f>
              <c:numCache>
                <c:formatCode>0.0;;</c:formatCode>
                <c:ptCount val="3"/>
                <c:pt idx="0">
                  <c:v>7.2652637919979606</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UNIVERSITY HOSPITAL OF NORTH DURHAM (-)</c:v>
                </c:pt>
                <c:pt idx="2">
                  <c:v>DARLINGTON MEMORIAL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UNIVERSITY HOSPITAL OF NORTH DURHAM (-)</c:v>
                </c:pt>
                <c:pt idx="2">
                  <c:v>DARLINGTON MEMORIAL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UNIVERSITY HOSPITAL OF NORTH DURHAM (-)</c:v>
                </c:pt>
                <c:pt idx="2">
                  <c:v>DARLINGTON MEMORIAL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2.7347362080020394</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UNIVERSITY HOSPITAL OF NORTH DURHAM (42)</c:v>
                </c:pt>
                <c:pt idx="2">
                  <c:v>DARLINGTON MEMORIAL HOSPITAL (44)</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UNIVERSITY HOSPITAL OF NORTH DURHAM (42)</c:v>
                </c:pt>
                <c:pt idx="2">
                  <c:v>DARLINGTON MEMORIAL HOSPITAL (44)</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UNIVERSITY HOSPITAL OF NORTH DURHAM (42)</c:v>
                </c:pt>
                <c:pt idx="2">
                  <c:v>DARLINGTON MEMORIAL HOSPITAL (44)</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UNIVERSITY HOSPITAL OF NORTH DURHAM (42)</c:v>
                </c:pt>
                <c:pt idx="2">
                  <c:v>DARLINGTON MEMORIAL HOSPITAL (44)</c:v>
                </c:pt>
              </c:strCache>
            </c:strRef>
          </c:cat>
          <c:val>
            <c:numRef>
              <c:f>Sheet1!$G$2:$G$4</c:f>
              <c:numCache>
                <c:formatCode>0.0;;</c:formatCode>
                <c:ptCount val="3"/>
                <c:pt idx="0">
                  <c:v>8.1529727946648887</c:v>
                </c:pt>
                <c:pt idx="1">
                  <c:v>8.6742436591160761</c:v>
                </c:pt>
                <c:pt idx="2">
                  <c:v>7.6609822231584461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UNIVERSITY HOSPITAL OF NORTH DURHAM (42)</c:v>
                </c:pt>
                <c:pt idx="2">
                  <c:v>DARLINGTON MEMORIAL HOSPITAL (44)</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UNIVERSITY HOSPITAL OF NORTH DURHAM (42)</c:v>
                </c:pt>
                <c:pt idx="2">
                  <c:v>DARLINGTON MEMORIAL HOSPITAL (44)</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UNIVERSITY HOSPITAL OF NORTH DURHAM (42)</c:v>
                </c:pt>
                <c:pt idx="2">
                  <c:v>DARLINGTON MEMORIAL HOSPITAL (44)</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1.8470272053351113</c:v>
                </c:pt>
                <c:pt idx="1">
                  <c:v>1.3257563408839239</c:v>
                </c:pt>
                <c:pt idx="2">
                  <c:v>2.3390177768415539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UNIVERSITY HOSPITAL OF NORTH DURHAM (49)</c:v>
                </c:pt>
                <c:pt idx="2">
                  <c:v>DARLINGTON MEMORIAL HOSPITAL (49)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UNIVERSITY HOSPITAL OF NORTH DURHAM (49)</c:v>
                </c:pt>
                <c:pt idx="2">
                  <c:v>DARLINGTON MEMORIAL HOSPITAL (49)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UNIVERSITY HOSPITAL OF NORTH DURHAM (49)</c:v>
                </c:pt>
                <c:pt idx="2">
                  <c:v>DARLINGTON MEMORIAL HOSPITAL (49)</c:v>
                </c:pt>
              </c:strCache>
            </c:strRef>
          </c:cat>
          <c:val>
            <c:numRef>
              <c:f>Sheet1!$F$2:$F$4</c:f>
              <c:numCache>
                <c:formatCode>0.0;;</c:formatCode>
                <c:ptCount val="3"/>
                <c:pt idx="0">
                  <c:v>0</c:v>
                </c:pt>
                <c:pt idx="1">
                  <c:v>8.2063124625493291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UNIVERSITY HOSPITAL OF NORTH DURHAM (49)</c:v>
                </c:pt>
                <c:pt idx="2">
                  <c:v>DARLINGTON MEMORIAL HOSPITAL (49)</c:v>
                </c:pt>
              </c:strCache>
            </c:strRef>
          </c:cat>
          <c:val>
            <c:numRef>
              <c:f>Sheet1!$G$2:$G$4</c:f>
              <c:numCache>
                <c:formatCode>0.0;;</c:formatCode>
                <c:ptCount val="3"/>
                <c:pt idx="0">
                  <c:v>8.5566032788941389</c:v>
                </c:pt>
                <c:pt idx="1">
                  <c:v>0</c:v>
                </c:pt>
                <c:pt idx="2">
                  <c:v>8.9676047763239044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UNIVERSITY HOSPITAL OF NORTH DURHAM (49)</c:v>
                </c:pt>
                <c:pt idx="2">
                  <c:v>DARLINGTON MEMORIAL HOSPITAL (49)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UNIVERSITY HOSPITAL OF NORTH DURHAM (49)</c:v>
                </c:pt>
                <c:pt idx="2">
                  <c:v>DARLINGTON MEMORIAL HOSPITAL (49)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UNIVERSITY HOSPITAL OF NORTH DURHAM (49)</c:v>
                </c:pt>
                <c:pt idx="2">
                  <c:v>DARLINGTON MEMORIAL HOSPITAL (49)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1.4433967211058611</c:v>
                </c:pt>
                <c:pt idx="1">
                  <c:v>1.7936875374506709</c:v>
                </c:pt>
                <c:pt idx="2">
                  <c:v>1.0323952236760956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UNIVERSITY HOSPITAL OF NORTH DURHAM (47)</c:v>
                </c:pt>
                <c:pt idx="2">
                  <c:v>DARLINGTON MEMORIAL HOSPITAL (45)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UNIVERSITY HOSPITAL OF NORTH DURHAM (47)</c:v>
                </c:pt>
                <c:pt idx="2">
                  <c:v>DARLINGTON MEMORIAL HOSPITAL (45)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UNIVERSITY HOSPITAL OF NORTH DURHAM (47)</c:v>
                </c:pt>
                <c:pt idx="2">
                  <c:v>DARLINGTON MEMORIAL HOSPITAL (45)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UNIVERSITY HOSPITAL OF NORTH DURHAM (47)</c:v>
                </c:pt>
                <c:pt idx="2">
                  <c:v>DARLINGTON MEMORIAL HOSPITAL (45)</c:v>
                </c:pt>
              </c:strCache>
            </c:strRef>
          </c:cat>
          <c:val>
            <c:numRef>
              <c:f>Sheet1!$G$2:$G$4</c:f>
              <c:numCache>
                <c:formatCode>0.0;;</c:formatCode>
                <c:ptCount val="3"/>
                <c:pt idx="0">
                  <c:v>7.2383305386784667</c:v>
                </c:pt>
                <c:pt idx="1">
                  <c:v>7.5623558621322182</c:v>
                </c:pt>
                <c:pt idx="2">
                  <c:v>6.9549455433637046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UNIVERSITY HOSPITAL OF NORTH DURHAM (47)</c:v>
                </c:pt>
                <c:pt idx="2">
                  <c:v>DARLINGTON MEMORIAL HOSPITAL (45)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UNIVERSITY HOSPITAL OF NORTH DURHAM (47)</c:v>
                </c:pt>
                <c:pt idx="2">
                  <c:v>DARLINGTON MEMORIAL HOSPITAL (45)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UNIVERSITY HOSPITAL OF NORTH DURHAM (47)</c:v>
                </c:pt>
                <c:pt idx="2">
                  <c:v>DARLINGTON MEMORIAL HOSPITAL (45)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2.7616694613215333</c:v>
                </c:pt>
                <c:pt idx="1">
                  <c:v>2.4376441378677818</c:v>
                </c:pt>
                <c:pt idx="2">
                  <c:v>3.0450544566362954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OF NORTH DURHAM (66)</c:v>
                </c:pt>
                <c:pt idx="2">
                  <c:v>DARLINGTON MEMORIAL HOSPITAL (61)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OF NORTH DURHAM (66)</c:v>
                </c:pt>
                <c:pt idx="2">
                  <c:v>DARLINGTON MEMORIAL HOSPITAL (61)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OF NORTH DURHAM (66)</c:v>
                </c:pt>
                <c:pt idx="2">
                  <c:v>DARLINGTON MEMORIAL HOSPITAL (61)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OF NORTH DURHAM (66)</c:v>
                </c:pt>
                <c:pt idx="2">
                  <c:v>DARLINGTON MEMORIAL HOSPITAL (61)</c:v>
                </c:pt>
              </c:strCache>
            </c:strRef>
          </c:cat>
          <c:val>
            <c:numRef>
              <c:f>Sheet1!$G$2:$G$4</c:f>
              <c:numCache>
                <c:formatCode>0.0;;</c:formatCode>
                <c:ptCount val="3"/>
                <c:pt idx="0">
                  <c:v>9.272236343006135</c:v>
                </c:pt>
                <c:pt idx="1">
                  <c:v>9.7123492731717587</c:v>
                </c:pt>
                <c:pt idx="2">
                  <c:v>8.9114023351821086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OF NORTH DURHAM (66)</c:v>
                </c:pt>
                <c:pt idx="2">
                  <c:v>DARLINGTON MEMORIAL HOSPITAL (61)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OF NORTH DURHAM (66)</c:v>
                </c:pt>
                <c:pt idx="2">
                  <c:v>DARLINGTON MEMORIAL HOSPITAL (61)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OF NORTH DURHAM (66)</c:v>
                </c:pt>
                <c:pt idx="2">
                  <c:v>DARLINGTON MEMORIAL HOSPITAL (61)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0.72776365699386503</c:v>
                </c:pt>
                <c:pt idx="1">
                  <c:v>0.28765072682824133</c:v>
                </c:pt>
                <c:pt idx="2">
                  <c:v>1.0885976648178914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OF NORTH DURHAM (67)</c:v>
                </c:pt>
                <c:pt idx="2">
                  <c:v>DARLINGTON MEMORIAL HOSPITAL (60)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OF NORTH DURHAM (67)</c:v>
                </c:pt>
                <c:pt idx="2">
                  <c:v>DARLINGTON MEMORIAL HOSPITAL (60)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OF NORTH DURHAM (67)</c:v>
                </c:pt>
                <c:pt idx="2">
                  <c:v>DARLINGTON MEMORIAL HOSPITAL (60)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OF NORTH DURHAM (67)</c:v>
                </c:pt>
                <c:pt idx="2">
                  <c:v>DARLINGTON MEMORIAL HOSPITAL (60)</c:v>
                </c:pt>
              </c:strCache>
            </c:strRef>
          </c:cat>
          <c:val>
            <c:numRef>
              <c:f>Sheet1!$G$2:$G$4</c:f>
              <c:numCache>
                <c:formatCode>0.0;;</c:formatCode>
                <c:ptCount val="3"/>
                <c:pt idx="0">
                  <c:v>9.1256260165928875</c:v>
                </c:pt>
                <c:pt idx="1">
                  <c:v>9.4206246465431924</c:v>
                </c:pt>
                <c:pt idx="2">
                  <c:v>8.8307288110210322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OF NORTH DURHAM (67)</c:v>
                </c:pt>
                <c:pt idx="2">
                  <c:v>DARLINGTON MEMORIAL HOSPITAL (60)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OF NORTH DURHAM (67)</c:v>
                </c:pt>
                <c:pt idx="2">
                  <c:v>DARLINGTON MEMORIAL HOSPITAL (60)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OF NORTH DURHAM (67)</c:v>
                </c:pt>
                <c:pt idx="2">
                  <c:v>DARLINGTON MEMORIAL HOSPITAL (60)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0.87437398340711248</c:v>
                </c:pt>
                <c:pt idx="1">
                  <c:v>0.57937535345680757</c:v>
                </c:pt>
                <c:pt idx="2">
                  <c:v>1.1692711889789678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0.26829268292682928</c:v>
                </c:pt>
                <c:pt idx="1">
                  <c:v>0.73170731707317072</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UNIVERSITY HOSPITAL OF NORTH DURHAM (68)</c:v>
                </c:pt>
                <c:pt idx="2">
                  <c:v>DARLINGTON MEMORIAL HOSPITAL (63)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UNIVERSITY HOSPITAL OF NORTH DURHAM (68)</c:v>
                </c:pt>
                <c:pt idx="2">
                  <c:v>DARLINGTON MEMORIAL HOSPITAL (63)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UNIVERSITY HOSPITAL OF NORTH DURHAM (68)</c:v>
                </c:pt>
                <c:pt idx="2">
                  <c:v>DARLINGTON MEMORIAL HOSPITAL (63)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UNIVERSITY HOSPITAL OF NORTH DURHAM (68)</c:v>
                </c:pt>
                <c:pt idx="2">
                  <c:v>DARLINGTON MEMORIAL HOSPITAL (63)</c:v>
                </c:pt>
              </c:strCache>
            </c:strRef>
          </c:cat>
          <c:val>
            <c:numRef>
              <c:f>Sheet1!$G$2:$G$4</c:f>
              <c:numCache>
                <c:formatCode>0.0;;</c:formatCode>
                <c:ptCount val="3"/>
                <c:pt idx="0">
                  <c:v>7.5782740372764437</c:v>
                </c:pt>
                <c:pt idx="1">
                  <c:v>7.3016098824415074</c:v>
                </c:pt>
                <c:pt idx="2">
                  <c:v>7.9685184419584596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UNIVERSITY HOSPITAL OF NORTH DURHAM (68)</c:v>
                </c:pt>
                <c:pt idx="2">
                  <c:v>DARLINGTON MEMORIAL HOSPITAL (63)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UNIVERSITY HOSPITAL OF NORTH DURHAM (68)</c:v>
                </c:pt>
                <c:pt idx="2">
                  <c:v>DARLINGTON MEMORIAL HOSPITAL (63)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UNIVERSITY HOSPITAL OF NORTH DURHAM (68)</c:v>
                </c:pt>
                <c:pt idx="2">
                  <c:v>DARLINGTON MEMORIAL HOSPITAL (63)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2.4217259627235563</c:v>
                </c:pt>
                <c:pt idx="1">
                  <c:v>2.6983901175584926</c:v>
                </c:pt>
                <c:pt idx="2">
                  <c:v>2.0314815580415404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UNIVERSITY HOSPITAL OF NORTH DURHAM (44)</c:v>
                </c:pt>
                <c:pt idx="2">
                  <c:v>DARLINGTON MEMORIAL HOSPITAL (42)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UNIVERSITY HOSPITAL OF NORTH DURHAM (44)</c:v>
                </c:pt>
                <c:pt idx="2">
                  <c:v>DARLINGTON MEMORIAL HOSPITAL (42)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UNIVERSITY HOSPITAL OF NORTH DURHAM (44)</c:v>
                </c:pt>
                <c:pt idx="2">
                  <c:v>DARLINGTON MEMORIAL HOSPITAL (42)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UNIVERSITY HOSPITAL OF NORTH DURHAM (44)</c:v>
                </c:pt>
                <c:pt idx="2">
                  <c:v>DARLINGTON MEMORIAL HOSPITAL (42)</c:v>
                </c:pt>
              </c:strCache>
            </c:strRef>
          </c:cat>
          <c:val>
            <c:numRef>
              <c:f>Sheet1!$G$2:$G$4</c:f>
              <c:numCache>
                <c:formatCode>0.0;;</c:formatCode>
                <c:ptCount val="3"/>
                <c:pt idx="0">
                  <c:v>7.5325026462491698</c:v>
                </c:pt>
                <c:pt idx="1">
                  <c:v>7.8507393111112629</c:v>
                </c:pt>
                <c:pt idx="2">
                  <c:v>7.3658930391085002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UNIVERSITY HOSPITAL OF NORTH DURHAM (44)</c:v>
                </c:pt>
                <c:pt idx="2">
                  <c:v>DARLINGTON MEMORIAL HOSPITAL (42)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UNIVERSITY HOSPITAL OF NORTH DURHAM (44)</c:v>
                </c:pt>
                <c:pt idx="2">
                  <c:v>DARLINGTON MEMORIAL HOSPITAL (42)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UNIVERSITY HOSPITAL OF NORTH DURHAM (44)</c:v>
                </c:pt>
                <c:pt idx="2">
                  <c:v>DARLINGTON MEMORIAL HOSPITAL (42)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2.4674973537508302</c:v>
                </c:pt>
                <c:pt idx="1">
                  <c:v>2.1492606888887371</c:v>
                </c:pt>
                <c:pt idx="2">
                  <c:v>2.6341069608914998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OF NORTH DURHAM (66)</c:v>
                </c:pt>
                <c:pt idx="2">
                  <c:v>DARLINGTON MEMORIAL HOSPITAL (61)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OF NORTH DURHAM (66)</c:v>
                </c:pt>
                <c:pt idx="2">
                  <c:v>DARLINGTON MEMORIAL HOSPITAL (61)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OF NORTH DURHAM (66)</c:v>
                </c:pt>
                <c:pt idx="2">
                  <c:v>DARLINGTON MEMORIAL HOSPITAL (61)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OF NORTH DURHAM (66)</c:v>
                </c:pt>
                <c:pt idx="2">
                  <c:v>DARLINGTON MEMORIAL HOSPITAL (61)</c:v>
                </c:pt>
              </c:strCache>
            </c:strRef>
          </c:cat>
          <c:val>
            <c:numRef>
              <c:f>Sheet1!$G$2:$G$4</c:f>
              <c:numCache>
                <c:formatCode>0.0;;</c:formatCode>
                <c:ptCount val="3"/>
                <c:pt idx="0">
                  <c:v>8.8538084903331544</c:v>
                </c:pt>
                <c:pt idx="1">
                  <c:v>8.9748903870347991</c:v>
                </c:pt>
                <c:pt idx="2">
                  <c:v>8.8651825407094851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OF NORTH DURHAM (66)</c:v>
                </c:pt>
                <c:pt idx="2">
                  <c:v>DARLINGTON MEMORIAL HOSPITAL (61)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OF NORTH DURHAM (66)</c:v>
                </c:pt>
                <c:pt idx="2">
                  <c:v>DARLINGTON MEMORIAL HOSPITAL (61)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UNIVERSITY HOSPITAL OF NORTH DURHAM (66)</c:v>
                </c:pt>
                <c:pt idx="2">
                  <c:v>DARLINGTON MEMORIAL HOSPITAL (61)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1.1461915096668456</c:v>
                </c:pt>
                <c:pt idx="1">
                  <c:v>1.0251096129652009</c:v>
                </c:pt>
                <c:pt idx="2">
                  <c:v>1.1348174592905149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UNIVERSITY HOSPITAL OF NORTH DURHAM (67)</c:v>
                </c:pt>
                <c:pt idx="2">
                  <c:v>DARLINGTON MEMORIAL HOSPITAL (63)</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UNIVERSITY HOSPITAL OF NORTH DURHAM (67)</c:v>
                </c:pt>
                <c:pt idx="2">
                  <c:v>DARLINGTON MEMORIAL HOSPITAL (63)</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UNIVERSITY HOSPITAL OF NORTH DURHAM (67)</c:v>
                </c:pt>
                <c:pt idx="2">
                  <c:v>DARLINGTON MEMORIAL HOSPITAL (63)</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UNIVERSITY HOSPITAL OF NORTH DURHAM (67)</c:v>
                </c:pt>
                <c:pt idx="2">
                  <c:v>DARLINGTON MEMORIAL HOSPITAL (63)</c:v>
                </c:pt>
              </c:strCache>
            </c:strRef>
          </c:cat>
          <c:val>
            <c:numRef>
              <c:f>Sheet1!$G$2:$G$4</c:f>
              <c:numCache>
                <c:formatCode>0.0;;</c:formatCode>
                <c:ptCount val="3"/>
                <c:pt idx="0">
                  <c:v>8.1366147996218192</c:v>
                </c:pt>
                <c:pt idx="1">
                  <c:v>8.183154573545206</c:v>
                </c:pt>
                <c:pt idx="2">
                  <c:v>8.2259363849672162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UNIVERSITY HOSPITAL OF NORTH DURHAM (67)</c:v>
                </c:pt>
                <c:pt idx="2">
                  <c:v>DARLINGTON MEMORIAL HOSPITAL (63)</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UNIVERSITY HOSPITAL OF NORTH DURHAM (67)</c:v>
                </c:pt>
                <c:pt idx="2">
                  <c:v>DARLINGTON MEMORIAL HOSPITAL (63)</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UNIVERSITY HOSPITAL OF NORTH DURHAM (67)</c:v>
                </c:pt>
                <c:pt idx="2">
                  <c:v>DARLINGTON MEMORIAL HOSPITAL (63)</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1.8633852003781808</c:v>
                </c:pt>
                <c:pt idx="1">
                  <c:v>1.816845426454794</c:v>
                </c:pt>
                <c:pt idx="2">
                  <c:v>1.7740636150327838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(68)</c:v>
                </c:pt>
                <c:pt idx="2">
                  <c:v>DARLINGTON MEMORIAL HOSPITAL (61)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(68)</c:v>
                </c:pt>
                <c:pt idx="2">
                  <c:v>DARLINGTON MEMORIAL HOSPITAL (61)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(68)</c:v>
                </c:pt>
                <c:pt idx="2">
                  <c:v>DARLINGTON MEMORIAL HOSPITAL (61)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(68)</c:v>
                </c:pt>
                <c:pt idx="2">
                  <c:v>DARLINGTON MEMORIAL HOSPITAL (61)</c:v>
                </c:pt>
              </c:strCache>
            </c:strRef>
          </c:cat>
          <c:val>
            <c:numRef>
              <c:f>Sheet1!$G$2:$G$4</c:f>
              <c:numCache>
                <c:formatCode>0.0;;</c:formatCode>
                <c:ptCount val="3"/>
                <c:pt idx="0">
                  <c:v>8.9060095958042833</c:v>
                </c:pt>
                <c:pt idx="1">
                  <c:v>9.1150936204078103</c:v>
                </c:pt>
                <c:pt idx="2">
                  <c:v>8.774957428066287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(68)</c:v>
                </c:pt>
                <c:pt idx="2">
                  <c:v>DARLINGTON MEMORIAL HOSPITAL (61)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(68)</c:v>
                </c:pt>
                <c:pt idx="2">
                  <c:v>DARLINGTON MEMORIAL HOSPITAL (61)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(68)</c:v>
                </c:pt>
                <c:pt idx="2">
                  <c:v>DARLINGTON MEMORIAL HOSPITAL (61)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1.0939904041957167</c:v>
                </c:pt>
                <c:pt idx="1">
                  <c:v>0.88490637959218965</c:v>
                </c:pt>
                <c:pt idx="2">
                  <c:v>1.225042571933713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UNIVERSITY HOSPITAL OF NORTH DURHAM (66)</c:v>
                </c:pt>
                <c:pt idx="2">
                  <c:v>DARLINGTON MEMORIAL HOSPITAL (60)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UNIVERSITY HOSPITAL OF NORTH DURHAM (66)</c:v>
                </c:pt>
                <c:pt idx="2">
                  <c:v>DARLINGTON MEMORIAL HOSPITAL (60)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UNIVERSITY HOSPITAL OF NORTH DURHAM (66)</c:v>
                </c:pt>
                <c:pt idx="2">
                  <c:v>DARLINGTON MEMORIAL HOSPITAL (60)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UNIVERSITY HOSPITAL OF NORTH DURHAM (66)</c:v>
                </c:pt>
                <c:pt idx="2">
                  <c:v>DARLINGTON MEMORIAL HOSPITAL (60)</c:v>
                </c:pt>
              </c:strCache>
            </c:strRef>
          </c:cat>
          <c:val>
            <c:numRef>
              <c:f>Sheet1!$G$2:$G$4</c:f>
              <c:numCache>
                <c:formatCode>0.0;;</c:formatCode>
                <c:ptCount val="3"/>
                <c:pt idx="0">
                  <c:v>8.2556398805866262</c:v>
                </c:pt>
                <c:pt idx="1">
                  <c:v>8.2766323456472808</c:v>
                </c:pt>
                <c:pt idx="2">
                  <c:v>8.3117601618892003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UNIVERSITY HOSPITAL OF NORTH DURHAM (66)</c:v>
                </c:pt>
                <c:pt idx="2">
                  <c:v>DARLINGTON MEMORIAL HOSPITAL (60)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UNIVERSITY HOSPITAL OF NORTH DURHAM (66)</c:v>
                </c:pt>
                <c:pt idx="2">
                  <c:v>DARLINGTON MEMORIAL HOSPITAL (60)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UNIVERSITY HOSPITAL OF NORTH DURHAM (66)</c:v>
                </c:pt>
                <c:pt idx="2">
                  <c:v>DARLINGTON MEMORIAL HOSPITAL (60)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1.7443601194133738</c:v>
                </c:pt>
                <c:pt idx="1">
                  <c:v>1.7233676543527192</c:v>
                </c:pt>
                <c:pt idx="2">
                  <c:v>1.6882398381107997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(67)</c:v>
                </c:pt>
                <c:pt idx="2">
                  <c:v>DARLINGTON MEMORIAL HOSPITAL (62)</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(67)</c:v>
                </c:pt>
                <c:pt idx="2">
                  <c:v>DARLINGTON MEMORIAL HOSPITAL (62)</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(67)</c:v>
                </c:pt>
                <c:pt idx="2">
                  <c:v>DARLINGTON MEMORIAL HOSPITAL (62)</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(67)</c:v>
                </c:pt>
                <c:pt idx="2">
                  <c:v>DARLINGTON MEMORIAL HOSPITAL (62)</c:v>
                </c:pt>
              </c:strCache>
            </c:strRef>
          </c:cat>
          <c:val>
            <c:numRef>
              <c:f>Sheet1!$G$2:$G$4</c:f>
              <c:numCache>
                <c:formatCode>0.0;;</c:formatCode>
                <c:ptCount val="3"/>
                <c:pt idx="0">
                  <c:v>9.0091378109052993</c:v>
                </c:pt>
                <c:pt idx="1">
                  <c:v>9.3024750704288337</c:v>
                </c:pt>
                <c:pt idx="2">
                  <c:v>8.8011335978350704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(67)</c:v>
                </c:pt>
                <c:pt idx="2">
                  <c:v>DARLINGTON MEMORIAL HOSPITAL (62)</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(67)</c:v>
                </c:pt>
                <c:pt idx="2">
                  <c:v>DARLINGTON MEMORIAL HOSPITAL (62)</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(67)</c:v>
                </c:pt>
                <c:pt idx="2">
                  <c:v>DARLINGTON MEMORIAL HOSPITAL (62)</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0.9908621890947007</c:v>
                </c:pt>
                <c:pt idx="1">
                  <c:v>0.6975249295711663</c:v>
                </c:pt>
                <c:pt idx="2">
                  <c:v>1.1988664021649296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UNIVERSITY HOSPITAL OF NORTH DURHAM (68)</c:v>
                </c:pt>
                <c:pt idx="2">
                  <c:v>DARLINGTON MEMORIAL HOSPITAL (63)</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UNIVERSITY HOSPITAL OF NORTH DURHAM (68)</c:v>
                </c:pt>
                <c:pt idx="2">
                  <c:v>DARLINGTON MEMORIAL HOSPITAL (63)</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UNIVERSITY HOSPITAL OF NORTH DURHAM (68)</c:v>
                </c:pt>
                <c:pt idx="2">
                  <c:v>DARLINGTON MEMORIAL HOSPITAL (63)</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UNIVERSITY HOSPITAL OF NORTH DURHAM (68)</c:v>
                </c:pt>
                <c:pt idx="2">
                  <c:v>DARLINGTON MEMORIAL HOSPITAL (63)</c:v>
                </c:pt>
              </c:strCache>
            </c:strRef>
          </c:cat>
          <c:val>
            <c:numRef>
              <c:f>Sheet1!$G$2:$G$4</c:f>
              <c:numCache>
                <c:formatCode>0.0;;</c:formatCode>
                <c:ptCount val="3"/>
                <c:pt idx="0">
                  <c:v>8.1865774334432633</c:v>
                </c:pt>
                <c:pt idx="1">
                  <c:v>8.4452819695687484</c:v>
                </c:pt>
                <c:pt idx="2">
                  <c:v>7.991137345274077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UNIVERSITY HOSPITAL OF NORTH DURHAM (68)</c:v>
                </c:pt>
                <c:pt idx="2">
                  <c:v>DARLINGTON MEMORIAL HOSPITAL (63)</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UNIVERSITY HOSPITAL OF NORTH DURHAM (68)</c:v>
                </c:pt>
                <c:pt idx="2">
                  <c:v>DARLINGTON MEMORIAL HOSPITAL (63)</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UNIVERSITY HOSPITAL OF NORTH DURHAM (68)</c:v>
                </c:pt>
                <c:pt idx="2">
                  <c:v>DARLINGTON MEMORIAL HOSPITAL (63)</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1.8134225665567367</c:v>
                </c:pt>
                <c:pt idx="1">
                  <c:v>1.5547180304312516</c:v>
                </c:pt>
                <c:pt idx="2">
                  <c:v>2.008862654725923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UNIVERSITY HOSPITAL OF NORTH DURHAM (57)</c:v>
                </c:pt>
                <c:pt idx="2">
                  <c:v>DARLINGTON MEMORIAL HOSPITAL (50)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UNIVERSITY HOSPITAL OF NORTH DURHAM (57)</c:v>
                </c:pt>
                <c:pt idx="2">
                  <c:v>DARLINGTON MEMORIAL HOSPITAL (50)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UNIVERSITY HOSPITAL OF NORTH DURHAM (57)</c:v>
                </c:pt>
                <c:pt idx="2">
                  <c:v>DARLINGTON MEMORIAL HOSPITAL (50)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UNIVERSITY HOSPITAL OF NORTH DURHAM (57)</c:v>
                </c:pt>
                <c:pt idx="2">
                  <c:v>DARLINGTON MEMORIAL HOSPITAL (50)</c:v>
                </c:pt>
              </c:strCache>
            </c:strRef>
          </c:cat>
          <c:val>
            <c:numRef>
              <c:f>Sheet1!$G$2:$G$4</c:f>
              <c:numCache>
                <c:formatCode>0.0;;</c:formatCode>
                <c:ptCount val="3"/>
                <c:pt idx="0">
                  <c:v>5.6832399710541406</c:v>
                </c:pt>
                <c:pt idx="1">
                  <c:v>5.7759504941579678</c:v>
                </c:pt>
                <c:pt idx="2">
                  <c:v>5.7271335687607969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UNIVERSITY HOSPITAL OF NORTH DURHAM (57)</c:v>
                </c:pt>
                <c:pt idx="2">
                  <c:v>DARLINGTON MEMORIAL HOSPITAL (50)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UNIVERSITY HOSPITAL OF NORTH DURHAM (57)</c:v>
                </c:pt>
                <c:pt idx="2">
                  <c:v>DARLINGTON MEMORIAL HOSPITAL (50)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UNIVERSITY HOSPITAL OF NORTH DURHAM (57)</c:v>
                </c:pt>
                <c:pt idx="2">
                  <c:v>DARLINGTON MEMORIAL HOSPITAL (50)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4.3167600289458594</c:v>
                </c:pt>
                <c:pt idx="1">
                  <c:v>4.2240495058420322</c:v>
                </c:pt>
                <c:pt idx="2">
                  <c:v>4.2728664312392031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UNIVERSITY HOSPITAL OF NORTH DURHAM (58)</c:v>
                </c:pt>
                <c:pt idx="2">
                  <c:v>DARLINGTON MEMORIAL HOSPITAL (56)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UNIVERSITY HOSPITAL OF NORTH DURHAM (58)</c:v>
                </c:pt>
                <c:pt idx="2">
                  <c:v>DARLINGTON MEMORIAL HOSPITAL (56)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UNIVERSITY HOSPITAL OF NORTH DURHAM (58)</c:v>
                </c:pt>
                <c:pt idx="2">
                  <c:v>DARLINGTON MEMORIAL HOSPITAL (56)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UNIVERSITY HOSPITAL OF NORTH DURHAM (58)</c:v>
                </c:pt>
                <c:pt idx="2">
                  <c:v>DARLINGTON MEMORIAL HOSPITAL (56)</c:v>
                </c:pt>
              </c:strCache>
            </c:strRef>
          </c:cat>
          <c:val>
            <c:numRef>
              <c:f>Sheet1!$G$2:$G$4</c:f>
              <c:numCache>
                <c:formatCode>0.0;;</c:formatCode>
                <c:ptCount val="3"/>
                <c:pt idx="0">
                  <c:v>7.1129160482870946</c:v>
                </c:pt>
                <c:pt idx="1">
                  <c:v>6.9981140648600828</c:v>
                </c:pt>
                <c:pt idx="2">
                  <c:v>7.4592711086880126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UNIVERSITY HOSPITAL OF NORTH DURHAM (58)</c:v>
                </c:pt>
                <c:pt idx="2">
                  <c:v>DARLINGTON MEMORIAL HOSPITAL (56)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UNIVERSITY HOSPITAL OF NORTH DURHAM (58)</c:v>
                </c:pt>
                <c:pt idx="2">
                  <c:v>DARLINGTON MEMORIAL HOSPITAL (56)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UNIVERSITY HOSPITAL OF NORTH DURHAM (58)</c:v>
                </c:pt>
                <c:pt idx="2">
                  <c:v>DARLINGTON MEMORIAL HOSPITAL (56)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2.8870839517129054</c:v>
                </c:pt>
                <c:pt idx="1">
                  <c:v>3.0018859351399172</c:v>
                </c:pt>
                <c:pt idx="2">
                  <c:v>2.5407288913119874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53</c:v>
                </c:pt>
                <c:pt idx="4">
                  <c:v>2</c:v>
                </c:pt>
                <c:pt idx="5">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(66)</c:v>
                </c:pt>
                <c:pt idx="2">
                  <c:v>DARLINGTON MEMORIAL HOSPITAL (63)</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(66)</c:v>
                </c:pt>
                <c:pt idx="2">
                  <c:v>DARLINGTON MEMORIAL HOSPITAL (63)</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(66)</c:v>
                </c:pt>
                <c:pt idx="2">
                  <c:v>DARLINGTON MEMORIAL HOSPITAL (63)</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(66)</c:v>
                </c:pt>
                <c:pt idx="2">
                  <c:v>DARLINGTON MEMORIAL HOSPITAL (63)</c:v>
                </c:pt>
              </c:strCache>
            </c:strRef>
          </c:cat>
          <c:val>
            <c:numRef>
              <c:f>Sheet1!$G$2:$G$4</c:f>
              <c:numCache>
                <c:formatCode>0.0;;</c:formatCode>
                <c:ptCount val="3"/>
                <c:pt idx="0">
                  <c:v>8.8349645944679587</c:v>
                </c:pt>
                <c:pt idx="1">
                  <c:v>9.0544514465130597</c:v>
                </c:pt>
                <c:pt idx="2">
                  <c:v>8.6943537207765953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(66)</c:v>
                </c:pt>
                <c:pt idx="2">
                  <c:v>DARLINGTON MEMORIAL HOSPITAL (63)</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(66)</c:v>
                </c:pt>
                <c:pt idx="2">
                  <c:v>DARLINGTON MEMORIAL HOSPITAL (63)</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(66)</c:v>
                </c:pt>
                <c:pt idx="2">
                  <c:v>DARLINGTON MEMORIAL HOSPITAL (63)</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1.1650354055320413</c:v>
                </c:pt>
                <c:pt idx="1">
                  <c:v>0.94554855348694034</c:v>
                </c:pt>
                <c:pt idx="2">
                  <c:v>1.3056462792234047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UNIVERSITY HOSPITAL OF NORTH DURHAM (67)</c:v>
                </c:pt>
                <c:pt idx="2">
                  <c:v>DARLINGTON MEMORIAL HOSPITAL (63)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UNIVERSITY HOSPITAL OF NORTH DURHAM (67)</c:v>
                </c:pt>
                <c:pt idx="2">
                  <c:v>DARLINGTON MEMORIAL HOSPITAL (63)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UNIVERSITY HOSPITAL OF NORTH DURHAM (67)</c:v>
                </c:pt>
                <c:pt idx="2">
                  <c:v>DARLINGTON MEMORIAL HOSPITAL (63)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UNIVERSITY HOSPITAL OF NORTH DURHAM (67)</c:v>
                </c:pt>
                <c:pt idx="2">
                  <c:v>DARLINGTON MEMORIAL HOSPITAL (63)</c:v>
                </c:pt>
              </c:strCache>
            </c:strRef>
          </c:cat>
          <c:val>
            <c:numRef>
              <c:f>Sheet1!$G$2:$G$4</c:f>
              <c:numCache>
                <c:formatCode>0.0;;</c:formatCode>
                <c:ptCount val="3"/>
                <c:pt idx="0">
                  <c:v>5.8784510317193517</c:v>
                </c:pt>
                <c:pt idx="1">
                  <c:v>5.8030320395531643</c:v>
                </c:pt>
                <c:pt idx="2">
                  <c:v>6.063342603975042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UNIVERSITY HOSPITAL OF NORTH DURHAM (67)</c:v>
                </c:pt>
                <c:pt idx="2">
                  <c:v>DARLINGTON MEMORIAL HOSPITAL (63)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UNIVERSITY HOSPITAL OF NORTH DURHAM (67)</c:v>
                </c:pt>
                <c:pt idx="2">
                  <c:v>DARLINGTON MEMORIAL HOSPITAL (63)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UNIVERSITY HOSPITAL OF NORTH DURHAM (67)</c:v>
                </c:pt>
                <c:pt idx="2">
                  <c:v>DARLINGTON MEMORIAL HOSPITAL (63)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4.1215489682806483</c:v>
                </c:pt>
                <c:pt idx="1">
                  <c:v>4.1969679604468357</c:v>
                </c:pt>
                <c:pt idx="2">
                  <c:v>3.936657396024958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UNIVERSITY HOSPITAL OF NORTH DURHAM (62)</c:v>
                </c:pt>
                <c:pt idx="2">
                  <c:v>DARLINGTON MEMORIAL HOSPITAL (60)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UNIVERSITY HOSPITAL OF NORTH DURHAM (62)</c:v>
                </c:pt>
                <c:pt idx="2">
                  <c:v>DARLINGTON MEMORIAL HOSPITAL (60)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UNIVERSITY HOSPITAL OF NORTH DURHAM (62)</c:v>
                </c:pt>
                <c:pt idx="2">
                  <c:v>DARLINGTON MEMORIAL HOSPITAL (60)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UNIVERSITY HOSPITAL OF NORTH DURHAM (62)</c:v>
                </c:pt>
                <c:pt idx="2">
                  <c:v>DARLINGTON MEMORIAL HOSPITAL (60)</c:v>
                </c:pt>
              </c:strCache>
            </c:strRef>
          </c:cat>
          <c:val>
            <c:numRef>
              <c:f>Sheet1!$G$2:$G$4</c:f>
              <c:numCache>
                <c:formatCode>0.0;;</c:formatCode>
                <c:ptCount val="3"/>
                <c:pt idx="0">
                  <c:v>7.1396875200207264</c:v>
                </c:pt>
                <c:pt idx="1">
                  <c:v>6.8961192818557819</c:v>
                </c:pt>
                <c:pt idx="2">
                  <c:v>7.5038340192448301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UNIVERSITY HOSPITAL OF NORTH DURHAM (62)</c:v>
                </c:pt>
                <c:pt idx="2">
                  <c:v>DARLINGTON MEMORIAL HOSPITAL (60)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UNIVERSITY HOSPITAL OF NORTH DURHAM (62)</c:v>
                </c:pt>
                <c:pt idx="2">
                  <c:v>DARLINGTON MEMORIAL HOSPITAL (60)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UNIVERSITY HOSPITAL OF NORTH DURHAM (62)</c:v>
                </c:pt>
                <c:pt idx="2">
                  <c:v>DARLINGTON MEMORIAL HOSPITAL (60)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2.8603124799792736</c:v>
                </c:pt>
                <c:pt idx="1">
                  <c:v>3.1038807181442181</c:v>
                </c:pt>
                <c:pt idx="2">
                  <c:v>2.4961659807551699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(66)</c:v>
                </c:pt>
                <c:pt idx="2">
                  <c:v>DARLINGTON MEMORIAL HOSPITAL (63)</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(66)</c:v>
                </c:pt>
                <c:pt idx="2">
                  <c:v>DARLINGTON MEMORIAL HOSPITAL (63)</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(66)</c:v>
                </c:pt>
                <c:pt idx="2">
                  <c:v>DARLINGTON MEMORIAL HOSPITAL (63)</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(66)</c:v>
                </c:pt>
                <c:pt idx="2">
                  <c:v>DARLINGTON MEMORIAL HOSPITAL (63)</c:v>
                </c:pt>
              </c:strCache>
            </c:strRef>
          </c:cat>
          <c:val>
            <c:numRef>
              <c:f>Sheet1!$G$2:$G$4</c:f>
              <c:numCache>
                <c:formatCode>0.0;;</c:formatCode>
                <c:ptCount val="3"/>
                <c:pt idx="0">
                  <c:v>7.0792283961184808</c:v>
                </c:pt>
                <c:pt idx="1">
                  <c:v>6.924341972518488</c:v>
                </c:pt>
                <c:pt idx="2">
                  <c:v>7.3143773131488521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(66)</c:v>
                </c:pt>
                <c:pt idx="2">
                  <c:v>DARLINGTON MEMORIAL HOSPITAL (63)</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(66)</c:v>
                </c:pt>
                <c:pt idx="2">
                  <c:v>DARLINGTON MEMORIAL HOSPITAL (63)</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UNIVERSITY HOSPITAL OF NORTH DURHAM (66)</c:v>
                </c:pt>
                <c:pt idx="2">
                  <c:v>DARLINGTON MEMORIAL HOSPITAL (63)</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2.9207716038815192</c:v>
                </c:pt>
                <c:pt idx="1">
                  <c:v>3.075658027481512</c:v>
                </c:pt>
                <c:pt idx="2">
                  <c:v>2.6856226868511479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UNIVERSITY HOSPITAL OF NORTH DURHAM (68)</c:v>
                </c:pt>
                <c:pt idx="2">
                  <c:v>DARLINGTON MEMORIAL HOSPITAL (62)</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UNIVERSITY HOSPITAL OF NORTH DURHAM (68)</c:v>
                </c:pt>
                <c:pt idx="2">
                  <c:v>DARLINGTON MEMORIAL HOSPITAL (62)</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UNIVERSITY HOSPITAL OF NORTH DURHAM (68)</c:v>
                </c:pt>
                <c:pt idx="2">
                  <c:v>DARLINGTON MEMORIAL HOSPITAL (62)</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UNIVERSITY HOSPITAL OF NORTH DURHAM (68)</c:v>
                </c:pt>
                <c:pt idx="2">
                  <c:v>DARLINGTON MEMORIAL HOSPITAL (62)</c:v>
                </c:pt>
              </c:strCache>
            </c:strRef>
          </c:cat>
          <c:val>
            <c:numRef>
              <c:f>Sheet1!$G$2:$G$4</c:f>
              <c:numCache>
                <c:formatCode>0.0;;</c:formatCode>
                <c:ptCount val="3"/>
                <c:pt idx="0">
                  <c:v>8.3249722676703666</c:v>
                </c:pt>
                <c:pt idx="1">
                  <c:v>8.1852896932143615</c:v>
                </c:pt>
                <c:pt idx="2">
                  <c:v>8.6193232258849992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UNIVERSITY HOSPITAL OF NORTH DURHAM (68)</c:v>
                </c:pt>
                <c:pt idx="2">
                  <c:v>DARLINGTON MEMORIAL HOSPITAL (62)</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UNIVERSITY HOSPITAL OF NORTH DURHAM (68)</c:v>
                </c:pt>
                <c:pt idx="2">
                  <c:v>DARLINGTON MEMORIAL HOSPITAL (62)</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UNIVERSITY HOSPITAL OF NORTH DURHAM (68)</c:v>
                </c:pt>
                <c:pt idx="2">
                  <c:v>DARLINGTON MEMORIAL HOSPITAL (62)</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1.6750277323296334</c:v>
                </c:pt>
                <c:pt idx="1">
                  <c:v>1.8147103067856385</c:v>
                </c:pt>
                <c:pt idx="2">
                  <c:v>1.3806767741150008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UNIVERSITY HOSPITAL OF NORTH DURHAM (68)</c:v>
                </c:pt>
                <c:pt idx="2">
                  <c:v>DARLINGTON MEMORIAL HOSPITAL (60)</c:v>
                </c:pt>
              </c:strCache>
            </c:strRef>
          </c:cat>
          <c:val>
            <c:numRef>
              <c:f>Sheet1!$D$2:$D$4</c:f>
              <c:numCache>
                <c:formatCode>0.0;;</c:formatCode>
                <c:ptCount val="3"/>
                <c:pt idx="0">
                  <c:v>0</c:v>
                </c:pt>
                <c:pt idx="1">
                  <c:v>4.3610289269435274</c:v>
                </c:pt>
                <c:pt idx="2">
                  <c:v>3.3733180683936008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UNIVERSITY HOSPITAL OF NORTH DURHAM (68)</c:v>
                </c:pt>
                <c:pt idx="2">
                  <c:v>DARLINGTON MEMORIAL HOSPITAL (60)</c:v>
                </c:pt>
              </c:strCache>
            </c:strRef>
          </c:cat>
          <c:val>
            <c:numRef>
              <c:f>Sheet1!$E$2:$E$4</c:f>
              <c:numCache>
                <c:formatCode>0.0;;</c:formatCode>
                <c:ptCount val="3"/>
                <c:pt idx="0">
                  <c:v>3.9769821323640611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UNIVERSITY HOSPITAL OF NORTH DURHAM (68)</c:v>
                </c:pt>
                <c:pt idx="2">
                  <c:v>DARLINGTON MEMORIAL HOSPITAL (60)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UNIVERSITY HOSPITAL OF NORTH DURHAM (68)</c:v>
                </c:pt>
                <c:pt idx="2">
                  <c:v>DARLINGTON MEMORIAL HOSPITAL (60)</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UNIVERSITY HOSPITAL OF NORTH DURHAM (68)</c:v>
                </c:pt>
                <c:pt idx="2">
                  <c:v>DARLINGTON MEMORIAL HOSPITAL (60)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UNIVERSITY HOSPITAL OF NORTH DURHAM (68)</c:v>
                </c:pt>
                <c:pt idx="2">
                  <c:v>DARLINGTON MEMORIAL HOSPITAL (60)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UNIVERSITY HOSPITAL OF NORTH DURHAM (68)</c:v>
                </c:pt>
                <c:pt idx="2">
                  <c:v>DARLINGTON MEMORIAL HOSPITAL (60)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6.0230178676359394</c:v>
                </c:pt>
                <c:pt idx="1">
                  <c:v>5.6389710730564726</c:v>
                </c:pt>
                <c:pt idx="2">
                  <c:v>6.6266819316063987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UNIVERSITY HOSPITAL OF NORTH DURHAM (64)</c:v>
                </c:pt>
                <c:pt idx="2">
                  <c:v>DARLINGTON MEMORIAL HOSPITAL (58)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UNIVERSITY HOSPITAL OF NORTH DURHAM (64)</c:v>
                </c:pt>
                <c:pt idx="2">
                  <c:v>DARLINGTON MEMORIAL HOSPITAL (58)</c:v>
                </c:pt>
              </c:strCache>
            </c:strRef>
          </c:cat>
          <c:val>
            <c:numRef>
              <c:f>Sheet1!$E$2:$E$4</c:f>
              <c:numCache>
                <c:formatCode>0.0;;</c:formatCode>
                <c:ptCount val="3"/>
                <c:pt idx="0">
                  <c:v>0</c:v>
                </c:pt>
                <c:pt idx="1">
                  <c:v>6.6016064491262556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UNIVERSITY HOSPITAL OF NORTH DURHAM (64)</c:v>
                </c:pt>
                <c:pt idx="2">
                  <c:v>DARLINGTON MEMORIAL HOSPITAL (58)</c:v>
                </c:pt>
              </c:strCache>
            </c:strRef>
          </c:cat>
          <c:val>
            <c:numRef>
              <c:f>Sheet1!$F$2:$F$4</c:f>
              <c:numCache>
                <c:formatCode>0.0;;</c:formatCode>
                <c:ptCount val="3"/>
                <c:pt idx="0">
                  <c:v>6.9841136428985422</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UNIVERSITY HOSPITAL OF NORTH DURHAM (64)</c:v>
                </c:pt>
                <c:pt idx="2">
                  <c:v>DARLINGTON MEMORIAL HOSPITAL (58)</c:v>
                </c:pt>
              </c:strCache>
            </c:strRef>
          </c:cat>
          <c:val>
            <c:numRef>
              <c:f>Sheet1!$G$2:$G$4</c:f>
              <c:numCache>
                <c:formatCode>0.0;;</c:formatCode>
                <c:ptCount val="3"/>
                <c:pt idx="0">
                  <c:v>0</c:v>
                </c:pt>
                <c:pt idx="1">
                  <c:v>0</c:v>
                </c:pt>
                <c:pt idx="2">
                  <c:v>7.4573713122233753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UNIVERSITY HOSPITAL OF NORTH DURHAM (64)</c:v>
                </c:pt>
                <c:pt idx="2">
                  <c:v>DARLINGTON MEMORIAL HOSPITAL (58)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UNIVERSITY HOSPITAL OF NORTH DURHAM (64)</c:v>
                </c:pt>
                <c:pt idx="2">
                  <c:v>DARLINGTON MEMORIAL HOSPITAL (58)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UNIVERSITY HOSPITAL OF NORTH DURHAM (64)</c:v>
                </c:pt>
                <c:pt idx="2">
                  <c:v>DARLINGTON MEMORIAL HOSPITAL (58)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3.0158863571014578</c:v>
                </c:pt>
                <c:pt idx="1">
                  <c:v>3.3983935508737444</c:v>
                </c:pt>
                <c:pt idx="2">
                  <c:v>2.5426286877766247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6.7739703548592782</c:v>
                </c:pt>
                <c:pt idx="1">
                  <c:v>5.5093146916555522</c:v>
                </c:pt>
                <c:pt idx="2">
                  <c:v>5.8935930594057373</c:v>
                </c:pt>
                <c:pt idx="3">
                  <c:v>5.975627793426133</c:v>
                </c:pt>
                <c:pt idx="4">
                  <c:v>5.7085688824447436</c:v>
                </c:pt>
                <c:pt idx="5">
                  <c:v>6.4474479437361216</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6.6434726238353452</c:v>
                </c:pt>
                <c:pt idx="1">
                  <c:v>6.7476923370105277</c:v>
                </c:pt>
                <c:pt idx="2">
                  <c:v>7.5852887704913856</c:v>
                </c:pt>
                <c:pt idx="3">
                  <c:v>6.9171245521113356</c:v>
                </c:pt>
                <c:pt idx="4">
                  <c:v>7.4651534129282568</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8.7012798020701734</c:v>
                </c:pt>
                <c:pt idx="2">
                  <c:v>8.550089800976691</c:v>
                </c:pt>
                <c:pt idx="3">
                  <c:v>8.1814833631062687</c:v>
                </c:pt>
                <c:pt idx="4">
                  <c:v>8.5064378185461198</c:v>
                </c:pt>
                <c:pt idx="5">
                  <c:v>8.6536149228127162</c:v>
                </c:pt>
                <c:pt idx="6">
                  <c:v>8.9452500895275513</c:v>
                </c:pt>
                <c:pt idx="7">
                  <c:v>9.3179461167701465</c:v>
                </c:pt>
                <c:pt idx="8">
                  <c:v>9.2595117910628293</c:v>
                </c:pt>
                <c:pt idx="9">
                  <c:v>8.7472357786323069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53</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7.140932027408935</c:v>
                </c:pt>
                <c:pt idx="1">
                  <c:v>7.1609708449774194</c:v>
                </c:pt>
                <c:pt idx="2">
                  <c:v>7.8630094818422638</c:v>
                </c:pt>
                <c:pt idx="3">
                  <c:v>8.1345544193137123</c:v>
                </c:pt>
                <c:pt idx="4">
                  <c:v>8.3282277989489284</c:v>
                </c:pt>
                <c:pt idx="5">
                  <c:v>8.7553701877868733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9.2133157676476927</c:v>
                </c:pt>
                <c:pt idx="2">
                  <c:v>8.8628054197793418</c:v>
                </c:pt>
                <c:pt idx="3">
                  <c:v>8.9870149187519974</c:v>
                </c:pt>
                <c:pt idx="4">
                  <c:v>9.2334227959549366</c:v>
                </c:pt>
                <c:pt idx="5">
                  <c:v>8.9492547313018793</c:v>
                </c:pt>
                <c:pt idx="6">
                  <c:v>8.695469266937689</c:v>
                </c:pt>
                <c:pt idx="7">
                  <c:v>9.0794797253415211</c:v>
                </c:pt>
                <c:pt idx="8">
                  <c:v>8.8823992674854395</c:v>
                </c:pt>
                <c:pt idx="9">
                  <c:v>9.1809647771611083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8.5158692945041352</c:v>
                </c:pt>
                <c:pt idx="2">
                  <c:v>8.7140249580947966</c:v>
                </c:pt>
                <c:pt idx="3">
                  <c:v>8.5352369150407217</c:v>
                </c:pt>
                <c:pt idx="4">
                  <c:v>8.5641568265546884</c:v>
                </c:pt>
                <c:pt idx="5">
                  <c:v>8.2634440536195122</c:v>
                </c:pt>
                <c:pt idx="6">
                  <c:v>7.8385784580528064</c:v>
                </c:pt>
                <c:pt idx="7">
                  <c:v>7.7339062328975654</c:v>
                </c:pt>
                <c:pt idx="8">
                  <c:v>8.1062975407185753</c:v>
                </c:pt>
                <c:pt idx="9">
                  <c:v>8.5558997162026422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7.9253756860620568</c:v>
                </c:pt>
                <c:pt idx="1">
                  <c:v>7.9168590207384346</c:v>
                </c:pt>
                <c:pt idx="2">
                  <c:v>8.8380663057200195</c:v>
                </c:pt>
                <c:pt idx="3">
                  <c:v>9.3061272317263768</c:v>
                </c:pt>
                <c:pt idx="4">
                  <c:v>9.6388111768170734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8.9458774001680439</c:v>
                </c:pt>
                <c:pt idx="1">
                  <c:v>8.4428569225924761</c:v>
                </c:pt>
                <c:pt idx="2">
                  <c:v>8.6198781095776003</c:v>
                </c:pt>
                <c:pt idx="3">
                  <c:v>8.7054259319828038</c:v>
                </c:pt>
                <c:pt idx="4">
                  <c:v>8.3307166730353597</c:v>
                </c:pt>
                <c:pt idx="5">
                  <c:v>8.5583366948612092</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9.5439236679024031</c:v>
                </c:pt>
                <c:pt idx="2">
                  <c:v>9.6483485754475904</c:v>
                </c:pt>
                <c:pt idx="3">
                  <c:v>9.1664151594156689</c:v>
                </c:pt>
                <c:pt idx="4">
                  <c:v>9.5561722713793262</c:v>
                </c:pt>
                <c:pt idx="5">
                  <c:v>9.0480691885255009</c:v>
                </c:pt>
                <c:pt idx="6">
                  <c:v>9.4445696538972808</c:v>
                </c:pt>
                <c:pt idx="7">
                  <c:v>9.4109276533654551</c:v>
                </c:pt>
                <c:pt idx="8">
                  <c:v>8.9798619206031649</c:v>
                </c:pt>
                <c:pt idx="9">
                  <c:v>9.4195012230155655</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8.2348406032676067</c:v>
                </c:pt>
                <c:pt idx="1">
                  <c:v>8.248298368193673</c:v>
                </c:pt>
                <c:pt idx="2">
                  <c:v>8.1256017114101038</c:v>
                </c:pt>
                <c:pt idx="3">
                  <c:v>8.4517515212497862</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7.878873257282585</c:v>
                </c:pt>
                <c:pt idx="1">
                  <c:v>7.0976014536726098</c:v>
                </c:pt>
                <c:pt idx="2">
                  <c:v>6.9576357060187233</c:v>
                </c:pt>
                <c:pt idx="3">
                  <c:v>7.8332778895475519</c:v>
                </c:pt>
                <c:pt idx="4">
                  <c:v>7.8170909473226704</c:v>
                </c:pt>
                <c:pt idx="5">
                  <c:v>8.7201258840558094</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8.254137874474555</c:v>
                </c:pt>
                <c:pt idx="1">
                  <c:v>8.5048311157279546</c:v>
                </c:pt>
                <c:pt idx="2">
                  <c:v>8.3663655809410855</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9.3874953806199173</c:v>
                </c:pt>
                <c:pt idx="1">
                  <c:v>8.9590724537443744</c:v>
                </c:pt>
                <c:pt idx="2">
                  <c:v>9.1653374568392234</c:v>
                </c:pt>
                <c:pt idx="3">
                  <c:v>9.3874736481540957</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8.7201258840558094</c:v>
                </c:pt>
                <c:pt idx="1">
                  <c:v>8.1216957346326453</c:v>
                </c:pt>
                <c:pt idx="2">
                  <c:v>9.6388111768170734</c:v>
                </c:pt>
                <c:pt idx="3">
                  <c:v>6.6943031371475161</c:v>
                </c:pt>
                <c:pt idx="4">
                  <c:v>7.5294030371859364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7.3313148272089039</c:v>
                </c:pt>
                <c:pt idx="1">
                  <c:v>7.4474176619364432</c:v>
                </c:pt>
                <c:pt idx="2">
                  <c:v>8.9736248367367377</c:v>
                </c:pt>
                <c:pt idx="3">
                  <c:v>6.1530225076975773</c:v>
                </c:pt>
                <c:pt idx="4">
                  <c:v>7.1398637311437971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8.3167173861077739</c:v>
                </c:pt>
                <c:pt idx="1">
                  <c:v>8.6821078100573015</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9.0512117678896917</c:v>
                </c:pt>
                <c:pt idx="1">
                  <c:v>8.667280413923331</c:v>
                </c:pt>
                <c:pt idx="2">
                  <c:v>8.6780453009851577</c:v>
                </c:pt>
                <c:pt idx="3">
                  <c:v>8.4339762621830587</c:v>
                </c:pt>
                <c:pt idx="4">
                  <c:v>8.9216852487224543</c:v>
                </c:pt>
                <c:pt idx="5">
                  <c:v>8.4632991080118316</c:v>
                </c:pt>
                <c:pt idx="6">
                  <c:v>7.5906691653082543</c:v>
                </c:pt>
                <c:pt idx="7">
                  <c:v>8.3455821453377492</c:v>
                </c:pt>
                <c:pt idx="8">
                  <c:v>8.2315532690792761</c:v>
                </c:pt>
                <c:pt idx="9">
                  <c:v>8.1529727946648887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4.2604583806811327</c:v>
                </c:pt>
                <c:pt idx="1">
                  <c:v>7.2516830803218548</c:v>
                </c:pt>
                <c:pt idx="2">
                  <c:v>6.543970281499301</c:v>
                </c:pt>
                <c:pt idx="3">
                  <c:v>7.2652637919979606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8.1615633392816385</c:v>
                </c:pt>
                <c:pt idx="1">
                  <c:v>7.7164781077836828</c:v>
                </c:pt>
                <c:pt idx="2">
                  <c:v>7.2383305386784667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9.1243211600415357</c:v>
                </c:pt>
                <c:pt idx="1">
                  <c:v>8.5566032788941389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9.6688759036073471</c:v>
                </c:pt>
                <c:pt idx="1">
                  <c:v>9.7225461165379272</c:v>
                </c:pt>
                <c:pt idx="2">
                  <c:v>9.2905064133440458</c:v>
                </c:pt>
                <c:pt idx="3">
                  <c:v>9.5871061269772593</c:v>
                </c:pt>
                <c:pt idx="4">
                  <c:v>9.2056068115662235</c:v>
                </c:pt>
                <c:pt idx="5">
                  <c:v>7.8516272647645806</c:v>
                </c:pt>
                <c:pt idx="6">
                  <c:v>7.2582630354720914</c:v>
                </c:pt>
                <c:pt idx="7">
                  <c:v>9.508978289159483</c:v>
                </c:pt>
                <c:pt idx="8">
                  <c:v>9.2525654098631875</c:v>
                </c:pt>
                <c:pt idx="9">
                  <c:v>9.272236343006135</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8.8180280945521616</c:v>
                </c:pt>
                <c:pt idx="1">
                  <c:v>8.6990122436659334</c:v>
                </c:pt>
                <c:pt idx="2">
                  <c:v>8.2571192899169077</c:v>
                </c:pt>
                <c:pt idx="3">
                  <c:v>7.6117088493250789</c:v>
                </c:pt>
                <c:pt idx="4">
                  <c:v>7.5057782184424759</c:v>
                </c:pt>
                <c:pt idx="5">
                  <c:v>8.1073786912641417</c:v>
                </c:pt>
                <c:pt idx="6">
                  <c:v>7.2702098911093307</c:v>
                </c:pt>
                <c:pt idx="7">
                  <c:v>7.5782740372764437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9.4412898476563374</c:v>
                </c:pt>
                <c:pt idx="1">
                  <c:v>9.4647196299626586</c:v>
                </c:pt>
                <c:pt idx="2">
                  <c:v>9.3664580913947137</c:v>
                </c:pt>
                <c:pt idx="3">
                  <c:v>9.3923518315369865</c:v>
                </c:pt>
                <c:pt idx="4">
                  <c:v>9.315232417312016</c:v>
                </c:pt>
                <c:pt idx="5">
                  <c:v>8.9532313042532898</c:v>
                </c:pt>
                <c:pt idx="6">
                  <c:v>8.7541731540831869</c:v>
                </c:pt>
                <c:pt idx="7">
                  <c:v>9.0184748453616006</c:v>
                </c:pt>
                <c:pt idx="8">
                  <c:v>8.866391660379108</c:v>
                </c:pt>
                <c:pt idx="9">
                  <c:v>9.1256260165928875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9.0441652645078783</c:v>
                </c:pt>
                <c:pt idx="1">
                  <c:v>8.498868366314376</c:v>
                </c:pt>
                <c:pt idx="2">
                  <c:v>8.6196803704692631</c:v>
                </c:pt>
                <c:pt idx="3">
                  <c:v>8.5568548625208614</c:v>
                </c:pt>
                <c:pt idx="4">
                  <c:v>8.5135285342090814</c:v>
                </c:pt>
                <c:pt idx="5">
                  <c:v>8.8538084903331544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8.3998705397758133</c:v>
                </c:pt>
                <c:pt idx="1">
                  <c:v>8.9340272610090903</c:v>
                </c:pt>
                <c:pt idx="2">
                  <c:v>8.7779390609924572</c:v>
                </c:pt>
                <c:pt idx="3">
                  <c:v>8.3251141724267672</c:v>
                </c:pt>
                <c:pt idx="4">
                  <c:v>8.130479881666405</c:v>
                </c:pt>
                <c:pt idx="5">
                  <c:v>7.6559080550383376</c:v>
                </c:pt>
                <c:pt idx="6">
                  <c:v>7.3183475060944776</c:v>
                </c:pt>
                <c:pt idx="7">
                  <c:v>7.8774459983839202</c:v>
                </c:pt>
                <c:pt idx="8">
                  <c:v>8.4367523707392955</c:v>
                </c:pt>
                <c:pt idx="9">
                  <c:v>7.5325026462491698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3.9769821323640611</c:v>
                </c:pt>
                <c:pt idx="1">
                  <c:v>7.7094451968528626</c:v>
                </c:pt>
                <c:pt idx="2">
                  <c:v>7.6000427390888614</c:v>
                </c:pt>
                <c:pt idx="3">
                  <c:v>6.9841136428985422</c:v>
                </c:pt>
                <c:pt idx="4">
                  <c:v>5.624186840893425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8.7158218609882336</c:v>
                </c:pt>
                <c:pt idx="2">
                  <c:v>8.4626817822581337</c:v>
                </c:pt>
                <c:pt idx="3">
                  <c:v>7.8136688224618638</c:v>
                </c:pt>
                <c:pt idx="4">
                  <c:v>6.4034667413244577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9.4210952079359132</c:v>
                </c:pt>
                <c:pt idx="1">
                  <c:v>9.676004450325113</c:v>
                </c:pt>
                <c:pt idx="2">
                  <c:v>9.1044067917218889</c:v>
                </c:pt>
                <c:pt idx="3">
                  <c:v>9.6491050703143273</c:v>
                </c:pt>
                <c:pt idx="4">
                  <c:v>9.5866826934171936</c:v>
                </c:pt>
                <c:pt idx="5">
                  <c:v>8.8552623251867821</c:v>
                </c:pt>
                <c:pt idx="6">
                  <c:v>9.2019840204398928</c:v>
                </c:pt>
                <c:pt idx="7">
                  <c:v>9.0732859724631965</c:v>
                </c:pt>
                <c:pt idx="8">
                  <c:v>9.1830958223263135</c:v>
                </c:pt>
                <c:pt idx="9">
                  <c:v>8.9060095958042833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8.1108415181620064</c:v>
                </c:pt>
                <c:pt idx="1">
                  <c:v>8.1366147996218192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9.4134890343988751</c:v>
                </c:pt>
                <c:pt idx="1">
                  <c:v>9.6109416304429729</c:v>
                </c:pt>
                <c:pt idx="2">
                  <c:v>9.3218767883855094</c:v>
                </c:pt>
                <c:pt idx="3">
                  <c:v>9.4884592965007855</c:v>
                </c:pt>
                <c:pt idx="4">
                  <c:v>9.6495013980051194</c:v>
                </c:pt>
                <c:pt idx="5">
                  <c:v>9.0535392433594541</c:v>
                </c:pt>
                <c:pt idx="6">
                  <c:v>9.0022328478253435</c:v>
                </c:pt>
                <c:pt idx="7">
                  <c:v>9.4056839614958694</c:v>
                </c:pt>
                <c:pt idx="8">
                  <c:v>9.192409771170734</c:v>
                </c:pt>
                <c:pt idx="9">
                  <c:v>9.0091378109052993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8.71696828390475</c:v>
                </c:pt>
                <c:pt idx="1">
                  <c:v>8.4084123674085784</c:v>
                </c:pt>
                <c:pt idx="2">
                  <c:v>8.0117217156596965</c:v>
                </c:pt>
                <c:pt idx="3">
                  <c:v>8.5811580530817455</c:v>
                </c:pt>
                <c:pt idx="4">
                  <c:v>8.3444501345861219</c:v>
                </c:pt>
                <c:pt idx="5">
                  <c:v>8.2556398805866262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7.3151384691643999</c:v>
                </c:pt>
                <c:pt idx="1">
                  <c:v>6.4526466860253011</c:v>
                </c:pt>
                <c:pt idx="2">
                  <c:v>6.4032467126519208</c:v>
                </c:pt>
                <c:pt idx="3">
                  <c:v>6.2310872479995796</c:v>
                </c:pt>
                <c:pt idx="4">
                  <c:v>5.6236978025063094</c:v>
                </c:pt>
                <c:pt idx="5">
                  <c:v>5.6832399710541406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9.1970810252153505</c:v>
                </c:pt>
                <c:pt idx="1">
                  <c:v>9.2497396097777234</c:v>
                </c:pt>
                <c:pt idx="2">
                  <c:v>9.0872486826718308</c:v>
                </c:pt>
                <c:pt idx="3">
                  <c:v>9.3749451151699681</c:v>
                </c:pt>
                <c:pt idx="4">
                  <c:v>9.5273639545279654</c:v>
                </c:pt>
                <c:pt idx="5">
                  <c:v>8.7949557638944906</c:v>
                </c:pt>
                <c:pt idx="6">
                  <c:v>8.2572002190420672</c:v>
                </c:pt>
                <c:pt idx="7">
                  <c:v>8.9792982040236975</c:v>
                </c:pt>
                <c:pt idx="8">
                  <c:v>8.4320204603940674</c:v>
                </c:pt>
                <c:pt idx="9">
                  <c:v>8.1865774334432633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9.0214800460243136</c:v>
                </c:pt>
                <c:pt idx="1">
                  <c:v>8.8607030125072583</c:v>
                </c:pt>
                <c:pt idx="2">
                  <c:v>8.8349645944679587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7.0416853438172744</c:v>
                </c:pt>
                <c:pt idx="1">
                  <c:v>7.663814062075847</c:v>
                </c:pt>
                <c:pt idx="2">
                  <c:v>7.6010544285503956</c:v>
                </c:pt>
                <c:pt idx="3">
                  <c:v>7.1129160482870946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7.745156433139508</c:v>
                </c:pt>
                <c:pt idx="1">
                  <c:v>8.0943171079964884</c:v>
                </c:pt>
                <c:pt idx="2">
                  <c:v>7.9102165158371216</c:v>
                </c:pt>
                <c:pt idx="3">
                  <c:v>7.8143800224320223</c:v>
                </c:pt>
                <c:pt idx="4">
                  <c:v>7.0723520125939849</c:v>
                </c:pt>
                <c:pt idx="5">
                  <c:v>7.1396875200207264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5.3654666495072307</c:v>
                </c:pt>
                <c:pt idx="1">
                  <c:v>5.5603018579848147</c:v>
                </c:pt>
                <c:pt idx="2">
                  <c:v>5.8492560961434998</c:v>
                </c:pt>
                <c:pt idx="3">
                  <c:v>7.33800797691746</c:v>
                </c:pt>
                <c:pt idx="4">
                  <c:v>6.7487753729061533</c:v>
                </c:pt>
                <c:pt idx="5">
                  <c:v>7.2081689531616613</c:v>
                </c:pt>
                <c:pt idx="6">
                  <c:v>6.0995246126498044</c:v>
                </c:pt>
                <c:pt idx="7">
                  <c:v>5.8784510317193517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Sheet1!$B$2:$B$6</c:f>
              <c:numCache>
                <c:formatCode>0.0</c:formatCode>
                <c:ptCount val="5"/>
                <c:pt idx="0">
                  <c:v>8.4663333333510291</c:v>
                </c:pt>
                <c:pt idx="1">
                  <c:v>8.4308540640519531</c:v>
                </c:pt>
                <c:pt idx="2">
                  <c:v>8.3408597475689561</c:v>
                </c:pt>
                <c:pt idx="3">
                  <c:v>8.2165707197004583</c:v>
                </c:pt>
                <c:pt idx="4">
                  <c:v>8.1566730561174392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Sheet1!$C$2:$C$6</c:f>
              <c:numCache>
                <c:formatCode>0.0</c:formatCode>
                <c:ptCount val="5"/>
                <c:pt idx="0">
                  <c:v>1.5336666666489709</c:v>
                </c:pt>
                <c:pt idx="1">
                  <c:v>1.5691459359480469</c:v>
                </c:pt>
                <c:pt idx="2">
                  <c:v>1.6591402524310439</c:v>
                </c:pt>
                <c:pt idx="3">
                  <c:v>1.7834292802995417</c:v>
                </c:pt>
                <c:pt idx="4">
                  <c:v>1.8433269438825608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9.0375000666968646</c:v>
                </c:pt>
                <c:pt idx="1">
                  <c:v>8.7674494584975946</c:v>
                </c:pt>
                <c:pt idx="2">
                  <c:v>8.9294256457407268</c:v>
                </c:pt>
                <c:pt idx="3">
                  <c:v>8.5591142392473607</c:v>
                </c:pt>
                <c:pt idx="4">
                  <c:v>8.7905232166101062</c:v>
                </c:pt>
                <c:pt idx="5">
                  <c:v>8.3531203892456301</c:v>
                </c:pt>
                <c:pt idx="6">
                  <c:v>8.4220944170233789</c:v>
                </c:pt>
                <c:pt idx="7">
                  <c:v>8.2868127954173101</c:v>
                </c:pt>
                <c:pt idx="8">
                  <c:v>8.1503797699838714</c:v>
                </c:pt>
                <c:pt idx="9">
                  <c:v>8.3249722676703666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8.7519268805074422</c:v>
                </c:pt>
                <c:pt idx="1">
                  <c:v>8.0536747713415018</c:v>
                </c:pt>
                <c:pt idx="2">
                  <c:v>8.5793521927441887</c:v>
                </c:pt>
                <c:pt idx="3">
                  <c:v>8.1741313335978507</c:v>
                </c:pt>
                <c:pt idx="4">
                  <c:v>8.5704459293361879</c:v>
                </c:pt>
                <c:pt idx="5">
                  <c:v>7.7951817574478337</c:v>
                </c:pt>
                <c:pt idx="6">
                  <c:v>7.7498015582760607</c:v>
                </c:pt>
                <c:pt idx="7">
                  <c:v>7.9944835062558139</c:v>
                </c:pt>
                <c:pt idx="8">
                  <c:v>6.5470765509961906</c:v>
                </c:pt>
                <c:pt idx="9">
                  <c:v>7.0792283961184808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7.7921266049278479</c:v>
                </c:pt>
                <c:pt idx="1">
                  <c:v>6.9686176768381198</c:v>
                </c:pt>
                <c:pt idx="2">
                  <c:v>6.9841136428985422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5.7123788933846713</c:v>
                </c:pt>
                <c:pt idx="1">
                  <c:v>5.4054309484350602</c:v>
                </c:pt>
                <c:pt idx="2">
                  <c:v>6.6315619128440586</c:v>
                </c:pt>
                <c:pt idx="3">
                  <c:v>5.5874105458844427</c:v>
                </c:pt>
                <c:pt idx="4">
                  <c:v>5.723256209546733</c:v>
                </c:pt>
                <c:pt idx="5">
                  <c:v>1.1593729474273009</c:v>
                </c:pt>
                <c:pt idx="6">
                  <c:v>3.4390135676404929</c:v>
                </c:pt>
                <c:pt idx="7">
                  <c:v>3.258257244680848</c:v>
                </c:pt>
                <c:pt idx="8">
                  <c:v>3.9769821323640611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7.7723658030349654</c:v>
                </c:pt>
                <c:pt idx="1">
                  <c:v>8.1216957346326453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8.9265491048913432</c:v>
                </c:pt>
                <c:pt idx="2">
                  <c:v>9.5145555303015676</c:v>
                </c:pt>
                <c:pt idx="3">
                  <c:v>9.1440089454499383</c:v>
                </c:pt>
                <c:pt idx="4">
                  <c:v>9.5233779625463306</c:v>
                </c:pt>
                <c:pt idx="5">
                  <c:v>9.1044711174984165</c:v>
                </c:pt>
                <c:pt idx="6">
                  <c:v>8.7188206877594219</c:v>
                </c:pt>
                <c:pt idx="7">
                  <c:v>9.2227414024044485</c:v>
                </c:pt>
                <c:pt idx="8">
                  <c:v>9.1514477508697833</c:v>
                </c:pt>
                <c:pt idx="9">
                  <c:v>9.21933873001481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8.1363691830649696</c:v>
                </c:pt>
                <c:pt idx="1">
                  <c:v>8.1457572878752114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8.0682505274450644</c:v>
                </c:pt>
                <c:pt idx="1">
                  <c:v>8.7231957742688699</c:v>
                </c:pt>
                <c:pt idx="2">
                  <c:v>8.0332534285464021</c:v>
                </c:pt>
                <c:pt idx="3">
                  <c:v>8.4388421190500065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8.4487697430048172</c:v>
                </c:pt>
                <c:pt idx="2">
                  <c:v>8.0670142716405984</c:v>
                </c:pt>
                <c:pt idx="3">
                  <c:v>7.0211429307078959</c:v>
                </c:pt>
                <c:pt idx="4">
                  <c:v>8.0517071275653507</c:v>
                </c:pt>
                <c:pt idx="5">
                  <c:v>8.0672868447426787</c:v>
                </c:pt>
                <c:pt idx="6">
                  <c:v>8.1418206800093085</c:v>
                </c:pt>
                <c:pt idx="7">
                  <c:v>8.4627304261048142</c:v>
                </c:pt>
                <c:pt idx="8">
                  <c:v>7.1355086710530307</c:v>
                </c:pt>
                <c:pt idx="9">
                  <c:v>7.7227034876513718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7.8045191072504991</c:v>
                </c:pt>
                <c:pt idx="2">
                  <c:v>7.7315991329275322</c:v>
                </c:pt>
                <c:pt idx="3">
                  <c:v>7.7634861060436542</c:v>
                </c:pt>
                <c:pt idx="4">
                  <c:v>7.0955979896849657</c:v>
                </c:pt>
                <c:pt idx="5">
                  <c:v>7.3677362302757343</c:v>
                </c:pt>
                <c:pt idx="6">
                  <c:v>7.1562576288097173</c:v>
                </c:pt>
                <c:pt idx="7">
                  <c:v>7.226621820706975</c:v>
                </c:pt>
                <c:pt idx="8">
                  <c:v>6.8723162339781299</c:v>
                </c:pt>
                <c:pt idx="9">
                  <c:v>6.6943031371475161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7.0237453414124911</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9.2121016749322138</c:v>
                </c:pt>
                <c:pt idx="1">
                  <c:v>8.6014466194275219</c:v>
                </c:pt>
                <c:pt idx="2">
                  <c:v>8.5822001575161408</c:v>
                </c:pt>
                <c:pt idx="3">
                  <c:v>8.8849566935627919</c:v>
                </c:pt>
                <c:pt idx="4">
                  <c:v>8.1303377613761345</c:v>
                </c:pt>
                <c:pt idx="5">
                  <c:v>7.9703156392205399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8.9732857934267578</c:v>
                </c:pt>
                <c:pt idx="2">
                  <c:v>8.8863064576359125</c:v>
                </c:pt>
                <c:pt idx="3">
                  <c:v>8.7037272688523597</c:v>
                </c:pt>
                <c:pt idx="4">
                  <c:v>9.1695128029948769</c:v>
                </c:pt>
                <c:pt idx="5">
                  <c:v>8.8238521316499714</c:v>
                </c:pt>
                <c:pt idx="6">
                  <c:v>8.6474397445870839</c:v>
                </c:pt>
                <c:pt idx="7">
                  <c:v>8.9600076649738849</c:v>
                </c:pt>
                <c:pt idx="8">
                  <c:v>8.3658692087472541</c:v>
                </c:pt>
                <c:pt idx="9">
                  <c:v>8.5228930028147936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9.5442462957393861</c:v>
                </c:pt>
                <c:pt idx="1">
                  <c:v>9.2007769107906299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8.9588860619788999</c:v>
                </c:pt>
                <c:pt idx="2">
                  <c:v>8.8619009259176575</c:v>
                </c:pt>
                <c:pt idx="3">
                  <c:v>8.6025604133026654</c:v>
                </c:pt>
                <c:pt idx="4">
                  <c:v>9.0747215421064134</c:v>
                </c:pt>
                <c:pt idx="5">
                  <c:v>8.579845183087853</c:v>
                </c:pt>
                <c:pt idx="6">
                  <c:v>8.3296191757160241</c:v>
                </c:pt>
                <c:pt idx="7">
                  <c:v>8.5208534517914902</c:v>
                </c:pt>
                <c:pt idx="8">
                  <c:v>7.8304199498647504</c:v>
                </c:pt>
                <c:pt idx="9">
                  <c:v>8.3075297883702284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8.1115168818562342</c:v>
                </c:pt>
                <c:pt idx="1">
                  <c:v>7.5454375957249544</c:v>
                </c:pt>
                <c:pt idx="2">
                  <c:v>7.5425017528221048</c:v>
                </c:pt>
                <c:pt idx="3">
                  <c:v>8.1592056304878149</c:v>
                </c:pt>
                <c:pt idx="4">
                  <c:v>7.8361849833267367</c:v>
                </c:pt>
                <c:pt idx="5">
                  <c:v>7.8286547767383059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7.2003563600773441</c:v>
                </c:pt>
                <c:pt idx="1">
                  <c:v>6.7907725092833244</c:v>
                </c:pt>
                <c:pt idx="2">
                  <c:v>7.396602135237349</c:v>
                </c:pt>
                <c:pt idx="3">
                  <c:v>7.6394126476281592</c:v>
                </c:pt>
                <c:pt idx="4">
                  <c:v>7.5192219224288994</c:v>
                </c:pt>
                <c:pt idx="5">
                  <c:v>7.4920945043876017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7.2626590684365446</c:v>
                </c:pt>
                <c:pt idx="1">
                  <c:v>7.5294030371859364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6.8843894556502878</c:v>
                </c:pt>
                <c:pt idx="1">
                  <c:v>6.1401081252994292</c:v>
                </c:pt>
                <c:pt idx="2">
                  <c:v>6.4464421526759139</c:v>
                </c:pt>
                <c:pt idx="3">
                  <c:v>6.9945539132334247</c:v>
                </c:pt>
                <c:pt idx="4">
                  <c:v>6.3757095889802669</c:v>
                </c:pt>
                <c:pt idx="5">
                  <c:v>6.8443408663161813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7.7517724337508849</c:v>
                </c:pt>
                <c:pt idx="1">
                  <c:v>8.0738069419231113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Sheet1!$B$2:$B$6</c:f>
              <c:numCache>
                <c:formatCode>0.0</c:formatCode>
                <c:ptCount val="5"/>
                <c:pt idx="0">
                  <c:v>6.3638308188388661</c:v>
                </c:pt>
                <c:pt idx="1">
                  <c:v>6.5144559259750299</c:v>
                </c:pt>
                <c:pt idx="2">
                  <c:v>6.5957365078333936</c:v>
                </c:pt>
                <c:pt idx="3">
                  <c:v>6.9659182531282484</c:v>
                </c:pt>
                <c:pt idx="4">
                  <c:v>7.0237453414124911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Sheet1!$C$2:$C$6</c:f>
              <c:numCache>
                <c:formatCode>0.0</c:formatCode>
                <c:ptCount val="5"/>
                <c:pt idx="0">
                  <c:v>3.6361691811611339</c:v>
                </c:pt>
                <c:pt idx="1">
                  <c:v>3.4855440740249701</c:v>
                </c:pt>
                <c:pt idx="2">
                  <c:v>3.4042634921666064</c:v>
                </c:pt>
                <c:pt idx="3">
                  <c:v>3.0340817468717516</c:v>
                </c:pt>
                <c:pt idx="4">
                  <c:v>2.9762546585875089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6.362186587798579</c:v>
                </c:pt>
                <c:pt idx="1">
                  <c:v>5.7602201737778742</c:v>
                </c:pt>
                <c:pt idx="2">
                  <c:v>6.0750888575146371</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0.36274968568943144</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0.2131107908042349</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2.2248463038629964</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0.2131107908042349</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0.28994172073829994</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6.4474479437361216</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0.90298507462686572</c:v>
                </c:pt>
                <c:pt idx="1">
                  <c:v>7.4626865671641781E-3</c:v>
                </c:pt>
                <c:pt idx="2">
                  <c:v>2.9850746268656709E-2</c:v>
                </c:pt>
                <c:pt idx="3">
                  <c:v>2.2388059701492539E-2</c:v>
                </c:pt>
                <c:pt idx="4">
                  <c:v>3.7313432835820892E-2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0.9194023484373508</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0.28570798262500929</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2.862130204670307</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7.6000427390888614</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8.5371810391271374</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Sheet1!$B$2:$B$6</c:f>
              <c:numCache>
                <c:formatCode>0.0</c:formatCode>
                <c:ptCount val="5"/>
                <c:pt idx="0">
                  <c:v>9.0164860620917882</c:v>
                </c:pt>
                <c:pt idx="1">
                  <c:v>8.8500921854138177</c:v>
                </c:pt>
                <c:pt idx="2">
                  <c:v>8.7912232644261756</c:v>
                </c:pt>
                <c:pt idx="3">
                  <c:v>8.7830835394085351</c:v>
                </c:pt>
                <c:pt idx="4">
                  <c:v>8.7479960611100473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Sheet1!$C$2:$C$6</c:f>
              <c:numCache>
                <c:formatCode>0.0</c:formatCode>
                <c:ptCount val="5"/>
                <c:pt idx="0">
                  <c:v>0.98351393790821184</c:v>
                </c:pt>
                <c:pt idx="1">
                  <c:v>1.1499078145861823</c:v>
                </c:pt>
                <c:pt idx="2">
                  <c:v>1.2087767355738244</c:v>
                </c:pt>
                <c:pt idx="3">
                  <c:v>1.2169164605914649</c:v>
                </c:pt>
                <c:pt idx="4">
                  <c:v>1.2520039388899527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Sheet1!$B$2:$B$6</c:f>
              <c:numCache>
                <c:formatCode>0.0</c:formatCode>
                <c:ptCount val="5"/>
                <c:pt idx="0">
                  <c:v>8.0438528866919654</c:v>
                </c:pt>
                <c:pt idx="1">
                  <c:v>8.2578849266597771</c:v>
                </c:pt>
                <c:pt idx="2">
                  <c:v>8.280378761920419</c:v>
                </c:pt>
                <c:pt idx="3">
                  <c:v>8.3316898573842693</c:v>
                </c:pt>
                <c:pt idx="4">
                  <c:v>8.3572055472327715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Sheet1!$C$2:$C$6</c:f>
              <c:numCache>
                <c:formatCode>0.0</c:formatCode>
                <c:ptCount val="5"/>
                <c:pt idx="0">
                  <c:v>1.9561471133080346</c:v>
                </c:pt>
                <c:pt idx="1">
                  <c:v>1.7421150733402229</c:v>
                </c:pt>
                <c:pt idx="2">
                  <c:v>1.719621238079581</c:v>
                </c:pt>
                <c:pt idx="3">
                  <c:v>1.6683101426157307</c:v>
                </c:pt>
                <c:pt idx="4">
                  <c:v>1.6427944527672285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1.8075901591485533E-2</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0.61088558944837068</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0.17031033503624204</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1.7780156414656636</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0.10525090143603322</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8.7553701877868733</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8.0845987302124556E-2</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0.3789397042998548</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0.10564555640626416</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1.095930309763137</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9.1809647771611083</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0.25400100535441084</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0.11305723928733968</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1.1803014760733284</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0.11305723928733968</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2.1106412821911391E-2</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8.7472357786323069</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1.033089529362246</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0.54814552372757142</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0.152818873791011</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1.5954072772727912</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0.15281887379101011</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0.36754995548772307</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7.4651534129282568</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8.8644859172616197</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Sheet1!$B$2:$B$6</c:f>
              <c:numCache>
                <c:formatCode>0.0</c:formatCode>
                <c:ptCount val="5"/>
                <c:pt idx="0">
                  <c:v>9.1384258303729187</c:v>
                </c:pt>
                <c:pt idx="1">
                  <c:v>9.1313095504762529</c:v>
                </c:pt>
                <c:pt idx="2">
                  <c:v>9.0972998174893949</c:v>
                </c:pt>
                <c:pt idx="3">
                  <c:v>9.0673073637399355</c:v>
                </c:pt>
                <c:pt idx="4">
                  <c:v>9.063880562165501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Sheet1!$C$2:$C$6</c:f>
              <c:numCache>
                <c:formatCode>0.0</c:formatCode>
                <c:ptCount val="5"/>
                <c:pt idx="0">
                  <c:v>0.86157416962708133</c:v>
                </c:pt>
                <c:pt idx="1">
                  <c:v>0.86869044952374708</c:v>
                </c:pt>
                <c:pt idx="2">
                  <c:v>0.90270018251060513</c:v>
                </c:pt>
                <c:pt idx="3">
                  <c:v>0.93269263626006449</c:v>
                </c:pt>
                <c:pt idx="4">
                  <c:v>0.93611943783449902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0.79850746268656703</c:v>
                </c:pt>
                <c:pt idx="1">
                  <c:v>7.4626865671641781E-3</c:v>
                </c:pt>
                <c:pt idx="2">
                  <c:v>5.2238805970149252E-2</c:v>
                </c:pt>
                <c:pt idx="3">
                  <c:v>4.4776119402985072E-2</c:v>
                </c:pt>
                <c:pt idx="4">
                  <c:v>1.492537313432836E-2</c:v>
                </c:pt>
                <c:pt idx="5">
                  <c:v>8.2089552238805971E-2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Sheet1!$B$2:$B$6</c:f>
              <c:numCache>
                <c:formatCode>0.0</c:formatCode>
                <c:ptCount val="5"/>
                <c:pt idx="0">
                  <c:v>8.2856738168055664</c:v>
                </c:pt>
                <c:pt idx="1">
                  <c:v>8.4068041925754162</c:v>
                </c:pt>
                <c:pt idx="2">
                  <c:v>8.5461277962911524</c:v>
                </c:pt>
                <c:pt idx="3">
                  <c:v>8.6288127409961515</c:v>
                </c:pt>
                <c:pt idx="4">
                  <c:v>8.6622991110654777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Sheet1!$C$2:$C$6</c:f>
              <c:numCache>
                <c:formatCode>0.0</c:formatCode>
                <c:ptCount val="5"/>
                <c:pt idx="0">
                  <c:v>1.7143261831944336</c:v>
                </c:pt>
                <c:pt idx="1">
                  <c:v>1.5931958074245838</c:v>
                </c:pt>
                <c:pt idx="2">
                  <c:v>1.4538722037088476</c:v>
                </c:pt>
                <c:pt idx="3">
                  <c:v>1.3711872590038485</c:v>
                </c:pt>
                <c:pt idx="4">
                  <c:v>1.3377008889345223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0.64630479286600995</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0.52029933907073644</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0.14505556570140676</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1.5143594465002588</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0.14505556570140854</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0.1653454538353909</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8.5558997162026422</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0.41058410063070561</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0.47394902127452809</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0.13213344363918011</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1.3794543325934399</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0.13213344363918011</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5.3087748121392053E-2</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9.6388111768170734</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0.28067717948012039</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0.27358903893894215</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7.6274578560626694E-2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0.79629573682734645</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4.7189111301962683E-2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9.4195012230155655</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0.37135666343764306</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0.61445781292233992</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0.17130624423296137</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1.7884127916378647</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0.17130624423296048</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0.61445781292234081</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0.1101316091693505</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8.7201258840558094</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0.27453854922956555</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0.11798105736514231</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1.2317054355347423</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6.2176074054072217E-3</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8.5583366948612092</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0.1807121664117286</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0.12724873544560644</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1.3284586747531861</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0.12724873544560644</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6.9846716960119792E-2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8.4517515212497862</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0.23883773650303386</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0.12456534703203825</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1.3004444818949707</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4.9909008892592865E-2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8.6821078100573015</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0.64114701830628906</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0.20295049435289858</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1.9919024640071772</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8.3663655809410855</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0.45398147906333008</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0.30563314301143585</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8.5208235197461235E-2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0.88956183974703151</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3.5246528198623395E-2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9.3874736481540957</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0.54477611940298509</c:v>
                </c:pt>
                <c:pt idx="1">
                  <c:v>0</c:v>
                </c:pt>
                <c:pt idx="2">
                  <c:v>0.34328358208955218</c:v>
                </c:pt>
                <c:pt idx="3">
                  <c:v>2.2388059701492539E-2</c:v>
                </c:pt>
                <c:pt idx="4">
                  <c:v>0</c:v>
                </c:pt>
                <c:pt idx="5">
                  <c:v>6.7164179104477612E-2</c:v>
                </c:pt>
                <c:pt idx="6">
                  <c:v>0</c:v>
                </c:pt>
                <c:pt idx="7">
                  <c:v>7.4626865671641781E-3</c:v>
                </c:pt>
                <c:pt idx="8">
                  <c:v>1.492537313432836E-2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8.0970813494483185</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Sheet1!$B$2:$B$6</c:f>
              <c:numCache>
                <c:formatCode>0.0</c:formatCode>
                <c:ptCount val="5"/>
                <c:pt idx="0">
                  <c:v>9.1152503526588582</c:v>
                </c:pt>
                <c:pt idx="1">
                  <c:v>8.991005397868097</c:v>
                </c:pt>
                <c:pt idx="2">
                  <c:v>8.8856669716653442</c:v>
                </c:pt>
                <c:pt idx="3">
                  <c:v>8.8684791102065628</c:v>
                </c:pt>
                <c:pt idx="4">
                  <c:v>8.7858274974699508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Sheet1!$C$2:$C$6</c:f>
              <c:numCache>
                <c:formatCode>0.0</c:formatCode>
                <c:ptCount val="5"/>
                <c:pt idx="0">
                  <c:v>0.88474964734114181</c:v>
                </c:pt>
                <c:pt idx="1">
                  <c:v>1.008994602131903</c:v>
                </c:pt>
                <c:pt idx="2">
                  <c:v>1.1143330283346558</c:v>
                </c:pt>
                <c:pt idx="3">
                  <c:v>1.1315208897934372</c:v>
                </c:pt>
                <c:pt idx="4">
                  <c:v>1.2141725025300492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Sheet1!$B$2:$B$6</c:f>
              <c:numCache>
                <c:formatCode>0.0</c:formatCode>
                <c:ptCount val="5"/>
                <c:pt idx="0">
                  <c:v>8.0970813494483185</c:v>
                </c:pt>
                <c:pt idx="1">
                  <c:v>8.1839399814001421</c:v>
                </c:pt>
                <c:pt idx="2">
                  <c:v>8.2410632500314236</c:v>
                </c:pt>
                <c:pt idx="3">
                  <c:v>8.283471024382429</c:v>
                </c:pt>
                <c:pt idx="4">
                  <c:v>8.4113799351677443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Sheet1!$C$2:$C$6</c:f>
              <c:numCache>
                <c:formatCode>0.0</c:formatCode>
                <c:ptCount val="5"/>
                <c:pt idx="0">
                  <c:v>1.9029186505516815</c:v>
                </c:pt>
                <c:pt idx="1">
                  <c:v>1.8160600185998579</c:v>
                </c:pt>
                <c:pt idx="2">
                  <c:v>1.7589367499685764</c:v>
                </c:pt>
                <c:pt idx="3">
                  <c:v>1.716528975617571</c:v>
                </c:pt>
                <c:pt idx="4">
                  <c:v>1.5886200648322557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0.37361954942677222</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0.12152163086911472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1.2686685186528663</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0.12152163086911472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0.11829011785209786</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8.5566032788941389</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0.38947443602797449</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0.14140001196850527</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1.4761959861680509</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0.14140001196850527</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0.24043705085712652</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8.1529727946648887</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1.8746408537287707E-2</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0.98517786898232629</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0.27466022416436431</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2.8674136220141264</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4.1098637925555792E-2</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7.2652637919979606</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0.70325834885871163</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0.29876863873992576</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8.3294462729208263E-2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0.86958232774598798</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6.5970436734195559E-2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9.272236343006135</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0.22987051905550882</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0.56671947882026075</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0.15799715360219491</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1.6494677809892133</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0.15799715360219402</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0.12692584949819086</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7.2383305386784667</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8.1012759437185107</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Sheet1!$B$2:$B$6</c:f>
              <c:numCache>
                <c:formatCode>0.0</c:formatCode>
                <c:ptCount val="5"/>
                <c:pt idx="0">
                  <c:v>9.1962146276023713</c:v>
                </c:pt>
                <c:pt idx="1">
                  <c:v>9.0134470920184171</c:v>
                </c:pt>
                <c:pt idx="2">
                  <c:v>8.9394342212022426</c:v>
                </c:pt>
                <c:pt idx="3">
                  <c:v>8.9263640723214763</c:v>
                </c:pt>
                <c:pt idx="4">
                  <c:v>8.7640074210178938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Sheet1!$C$2:$C$6</c:f>
              <c:numCache>
                <c:formatCode>0.0</c:formatCode>
                <c:ptCount val="5"/>
                <c:pt idx="0">
                  <c:v>0.80378537239762871</c:v>
                </c:pt>
                <c:pt idx="1">
                  <c:v>0.9865529079815829</c:v>
                </c:pt>
                <c:pt idx="2">
                  <c:v>1.0605657787977574</c:v>
                </c:pt>
                <c:pt idx="3">
                  <c:v>1.0736359276785237</c:v>
                </c:pt>
                <c:pt idx="4">
                  <c:v>1.2359925789821062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8.9552238805970144E-2</c:v>
                </c:pt>
                <c:pt idx="2">
                  <c:v>0.29104477611940299</c:v>
                </c:pt>
                <c:pt idx="3">
                  <c:v>0.37313432835820898</c:v>
                </c:pt>
                <c:pt idx="4">
                  <c:v>0.2462686567164179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Sheet1!$B$2:$B$6</c:f>
              <c:numCache>
                <c:formatCode>0.0</c:formatCode>
                <c:ptCount val="5"/>
                <c:pt idx="0">
                  <c:v>7.961798624278436</c:v>
                </c:pt>
                <c:pt idx="1">
                  <c:v>8.009617597987015</c:v>
                </c:pt>
                <c:pt idx="2">
                  <c:v>8.0549825929410943</c:v>
                </c:pt>
                <c:pt idx="3">
                  <c:v>8.1012759437185107</c:v>
                </c:pt>
                <c:pt idx="4">
                  <c:v>8.1322033065093802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Sheet1!$C$2:$C$6</c:f>
              <c:numCache>
                <c:formatCode>0.0</c:formatCode>
                <c:ptCount val="5"/>
                <c:pt idx="0">
                  <c:v>2.038201375721564</c:v>
                </c:pt>
                <c:pt idx="1">
                  <c:v>1.990382402012985</c:v>
                </c:pt>
                <c:pt idx="2">
                  <c:v>1.9450174070589057</c:v>
                </c:pt>
                <c:pt idx="3">
                  <c:v>1.8987240562814893</c:v>
                </c:pt>
                <c:pt idx="4">
                  <c:v>1.8677966934906198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0.20535731247615896</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0.32094162244611457</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8.9476124809607427E-2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0.93411799944707496</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8.9476124809607427E-2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0.24716215522315466</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8.8538084903331544</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0.10104085195637769</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0.59357722480108066</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0.16548489237901265</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1.7276387073840072</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0.16548489237901443</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0.15235586907253484</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7.5325026462491698</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0.51665482601506874</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0.16165571561511349</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1.6876626473363281</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0.16165571561511349</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0.44227610668353279</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7.5782740372764437</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0.25652465791869261</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0.25268481340024884</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7.0446636771423599E-2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0.73545285458799725</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7.0446636771423599E-2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0.13115098661362623</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9.1256260165928875</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0.35034069291896675</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0.31612104528596774</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8.8132183938526509E-2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0.92008744816271104</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8.8132183938526509E-2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4.2447999631205491E-2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9.0091378109052993</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0.38172436353314065</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0.35333942451780675</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9.8508389804186081E-2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1.0284135595773982</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9.8508389804186081E-2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0.19058630749454331</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8.2556398805866262</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4.2835328890879154E-2</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0.2854477013389296</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7.9580684976145122E-2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0.83081101693581161</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7.9580684976145122E-2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4.5910117084991597E-2</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8.9060095958042833</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0.40165149309405823</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0.11507385057797581</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1.2013546107333219</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0.1150738505779767</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8.1624822861421364E-2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8.1366147996218192</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0.5367572269466736</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0.32646997035561753</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9.1017386873939898E-2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0.9502085558856983</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8.9422620397755281E-2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8.8349645944679587</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9.7084429717672727E-2</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0.45655554329468373</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0.12728427202118908</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1.3288296715409906</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0.12728427202118908</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0.1685463802627396</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7.1129160482870946</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0.5094599661369088</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0.16004067407196221</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1.6708018436468191</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0.16004067407196221</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0.39081937732910799</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5.6832399710541406</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0.47896012617256378</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0.38887642844027592</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0.10841584080443667</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1.1318459369592802</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0.10841584080443667</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2.4858252561841709E-2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8.1865774334432633</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6.5639058317985892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Sheet1!$B$2:$B$6</c:f>
              <c:numCache>
                <c:formatCode>0.0</c:formatCode>
                <c:ptCount val="5"/>
                <c:pt idx="0">
                  <c:v>8.4305933943544691</c:v>
                </c:pt>
                <c:pt idx="1">
                  <c:v>8.1739003213462063</c:v>
                </c:pt>
                <c:pt idx="2">
                  <c:v>8.1046884385609648</c:v>
                </c:pt>
                <c:pt idx="3">
                  <c:v>8.0011467351524104</c:v>
                </c:pt>
                <c:pt idx="4">
                  <c:v>7.9447937192049141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Sheet1!$C$2:$C$6</c:f>
              <c:numCache>
                <c:formatCode>0.0</c:formatCode>
                <c:ptCount val="5"/>
                <c:pt idx="0">
                  <c:v>1.5694066056455309</c:v>
                </c:pt>
                <c:pt idx="1">
                  <c:v>1.8260996786537937</c:v>
                </c:pt>
                <c:pt idx="2">
                  <c:v>1.8953115614390352</c:v>
                </c:pt>
                <c:pt idx="3">
                  <c:v>1.9988532648475896</c:v>
                </c:pt>
                <c:pt idx="4">
                  <c:v>2.0552062807950859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Sheet1!$B$2:$B$6</c:f>
              <c:numCache>
                <c:formatCode>0.0</c:formatCode>
                <c:ptCount val="5"/>
                <c:pt idx="0">
                  <c:v>6.5639058317985892</c:v>
                </c:pt>
                <c:pt idx="1">
                  <c:v>6.7721088865818784</c:v>
                </c:pt>
                <c:pt idx="2">
                  <c:v>6.999985590065303</c:v>
                </c:pt>
                <c:pt idx="3">
                  <c:v>7.0107771403168888</c:v>
                </c:pt>
                <c:pt idx="4">
                  <c:v>7.1412512253631268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Sheet1!$C$2:$C$6</c:f>
              <c:numCache>
                <c:formatCode>0.0</c:formatCode>
                <c:ptCount val="5"/>
                <c:pt idx="0">
                  <c:v>3.4360941682014108</c:v>
                </c:pt>
                <c:pt idx="1">
                  <c:v>3.2278911134181216</c:v>
                </c:pt>
                <c:pt idx="2">
                  <c:v>3.000014409934697</c:v>
                </c:pt>
                <c:pt idx="3">
                  <c:v>2.9892228596831112</c:v>
                </c:pt>
                <c:pt idx="4">
                  <c:v>2.8587487746368732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9.8309794802240447E-2</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0.46710679278816514</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0.13022588149327952</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1.3595396554732595</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0.13022588149327952</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0.18968996116497117</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7.0792283961184808</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0.3112775885974477</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0.59063251388517735</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0.16466392899186566</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1.7190679665472492</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0.16466392899186744</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0.38930241424132284</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7.1396875200207264</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0.31489248079947263</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0.66030136876558476</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0.18408708485152303</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1.9218429473946852</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0.18408708485152303</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0.50848916376210429</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5.8784510317193517</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0.51351339070945645</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0.52964056079374799</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0.14765982847789694</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1.5415475789767612</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0.14765982847789694</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0.36081437276033945</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6.9841136428985422</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0.26717557251908403</c:v>
                </c:pt>
                <c:pt idx="1">
                  <c:v>0.30534351145038169</c:v>
                </c:pt>
                <c:pt idx="2">
                  <c:v>0.50381679389312972</c:v>
                </c:pt>
                <c:pt idx="3">
                  <c:v>2.2900763358778619E-2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0.69939972350482194</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1.5598171766186941</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0.43486536682768495</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4.5399324943304133</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0.34175912900137462</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3.9769821323640611</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0.36944679525180923</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0.38979158979813633</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0.10867098094878092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1.1345095637280993</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0.1086709809487818</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0.18184509541918104</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8.3249722676703666</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8.6705172323237285</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Sheet1!$B$2:$B$6</c:f>
              <c:numCache>
                <c:formatCode>0.0</c:formatCode>
                <c:ptCount val="5"/>
                <c:pt idx="0">
                  <c:v>9.0277879018559304</c:v>
                </c:pt>
                <c:pt idx="1">
                  <c:v>8.9993429830410552</c:v>
                </c:pt>
                <c:pt idx="2">
                  <c:v>8.7637887561109924</c:v>
                </c:pt>
                <c:pt idx="3">
                  <c:v>8.7466527722672733</c:v>
                </c:pt>
                <c:pt idx="4">
                  <c:v>8.7317369583310658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Sheet1!$C$2:$C$6</c:f>
              <c:numCache>
                <c:formatCode>0.0</c:formatCode>
                <c:ptCount val="5"/>
                <c:pt idx="0">
                  <c:v>0.97221209814406961</c:v>
                </c:pt>
                <c:pt idx="1">
                  <c:v>1.0006570169589448</c:v>
                </c:pt>
                <c:pt idx="2">
                  <c:v>1.2362112438890076</c:v>
                </c:pt>
                <c:pt idx="3">
                  <c:v>1.2533472277327267</c:v>
                </c:pt>
                <c:pt idx="4">
                  <c:v>1.2682630416689342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Sheet1!$B$2:$B$6</c:f>
              <c:numCache>
                <c:formatCode>0.0</c:formatCode>
                <c:ptCount val="5"/>
                <c:pt idx="0">
                  <c:v>7.8006776068358006</c:v>
                </c:pt>
                <c:pt idx="1">
                  <c:v>7.9047679702050786</c:v>
                </c:pt>
                <c:pt idx="2">
                  <c:v>8.0521243285688051</c:v>
                </c:pt>
                <c:pt idx="3">
                  <c:v>8.0742026908187672</c:v>
                </c:pt>
                <c:pt idx="4">
                  <c:v>8.2110290023300578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Sheet1!$C$2:$C$6</c:f>
              <c:numCache>
                <c:formatCode>0.0</c:formatCode>
                <c:ptCount val="5"/>
                <c:pt idx="0">
                  <c:v>2.1993223931641994</c:v>
                </c:pt>
                <c:pt idx="1">
                  <c:v>2.0952320297949214</c:v>
                </c:pt>
                <c:pt idx="2">
                  <c:v>1.9478756714311949</c:v>
                </c:pt>
                <c:pt idx="3">
                  <c:v>1.9257973091812328</c:v>
                </c:pt>
                <c:pt idx="4">
                  <c:v>1.7889709976699422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0.4187789610407151</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0.14621572349143097</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1.5264713285935487</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0.14621572349143186</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4.5435047108220772E-2</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8.1216957346326453</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0.27075856953209687</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8.7829568163988014E-2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0.91692818257633135</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8.7829568163988014E-2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0.26910454149920504</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9.21933873001481</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Sheet1!$B$2:$B$6</c:f>
              <c:numCache>
                <c:formatCode>0.0</c:formatCode>
                <c:ptCount val="5"/>
                <c:pt idx="0">
                  <c:v>8.436499219444384</c:v>
                </c:pt>
                <c:pt idx="1">
                  <c:v>8.2192395537582712</c:v>
                </c:pt>
                <c:pt idx="2">
                  <c:v>8.1866343104152772</c:v>
                </c:pt>
                <c:pt idx="3">
                  <c:v>8.1717453105633684</c:v>
                </c:pt>
                <c:pt idx="4">
                  <c:v>8.1495990532324765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Sheet1!$C$2:$C$6</c:f>
              <c:numCache>
                <c:formatCode>0.0</c:formatCode>
                <c:ptCount val="5"/>
                <c:pt idx="0">
                  <c:v>1.563500780555616</c:v>
                </c:pt>
                <c:pt idx="1">
                  <c:v>1.7807604462417288</c:v>
                </c:pt>
                <c:pt idx="2">
                  <c:v>1.8133656895847228</c:v>
                </c:pt>
                <c:pt idx="3">
                  <c:v>1.8282546894366316</c:v>
                </c:pt>
                <c:pt idx="4">
                  <c:v>1.8504009467675235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Sheet1!$B$2:$B$6</c:f>
              <c:numCache>
                <c:formatCode>0.0</c:formatCode>
                <c:ptCount val="5"/>
                <c:pt idx="0">
                  <c:v>7.3125940769622888</c:v>
                </c:pt>
                <c:pt idx="1">
                  <c:v>7.3139410721148197</c:v>
                </c:pt>
                <c:pt idx="2">
                  <c:v>7.4371973724051079</c:v>
                </c:pt>
                <c:pt idx="3">
                  <c:v>7.4997662166934589</c:v>
                </c:pt>
                <c:pt idx="4">
                  <c:v>7.6924415383337532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Sheet1!$C$2:$C$6</c:f>
              <c:numCache>
                <c:formatCode>0.0</c:formatCode>
                <c:ptCount val="5"/>
                <c:pt idx="0">
                  <c:v>2.6874059230377112</c:v>
                </c:pt>
                <c:pt idx="1">
                  <c:v>2.6860589278851803</c:v>
                </c:pt>
                <c:pt idx="2">
                  <c:v>2.5628026275948921</c:v>
                </c:pt>
                <c:pt idx="3">
                  <c:v>2.5002337833065411</c:v>
                </c:pt>
                <c:pt idx="4">
                  <c:v>2.3075584616662468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0.30534351145038169</c:v>
                </c:pt>
                <c:pt idx="1">
                  <c:v>0.69465648854961837</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0.33245862459931885</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0.80372593311321783</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0.22407278107416495</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2.3392879210283972</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0.22407278107416495</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0.12292570369515765</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7.7227034876513718</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0.1124660317330668</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0.9931737045025737</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0.27688940332633738</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2.8906859349760747</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0.27688940332633649</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0.15968322962214287</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6.6943031371475161</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0.40463429749747704</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0.14023168920403606</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1.4639988629044254</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0.14023168920403606</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5.393559137992554E-3</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8.1457572878752114</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0.41237577662413827</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0.45222301503661466</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0.12607639553509919</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1.3162196130570463</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0.12607639553509919</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0.27196273524391579</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8.4388421190500065</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9.5444402980419341E-2</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0.43196057243131492</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0.1204273780294205</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1.1526731439052256</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9.2007769107906299</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0.19139338743472489</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0.15173629419034551</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1.584105300427372</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0.1517362941903464</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1.7933925638971004E-2</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8.3075297883702284</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5.413583041392922E-2</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0.15152970739694194</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1.5819485637271979</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8.756465061757801E-2</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7.9703156392205399</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8.2959028230309428E-2</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0.12589965948716486</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1.3143745138881151</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0.12589965948716397</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6.4545435445069188E-3</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8.5228930028147936</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0.34307587762189584</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0.17173018916356675</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1.7928387163333719</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0.17173018916356675</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0.40084531085328834</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7.5294030371859364</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4.2734901332381448E-2</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0.57791917334786813</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0.16111954470168488</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1.6820650993638449</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0.16111954470168577</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0.15054162557621531</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6.8443408663161813</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0.88059701492537312</c:v>
                </c:pt>
                <c:pt idx="1">
                  <c:v>0.11940298507462691</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0.31707497548235519</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0.62694011149515028</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0.17478621575083153</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1.824743198652282</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7.038266833415463E-2</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7.8286547767383059</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3.2084110700409063E-2</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0.58877793204316653</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0.164146885440144</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1.7136701055067745</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0.16414688544014311</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0.16903837044046455</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7.4920945043876017</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0.35953476172204368</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0.48070958267681707</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0.13401823761262488</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1.3991313132359444</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0.13401823761262399</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0.29749603954408599</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8.0738069419231113</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7.0340563551588957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Sheet1!$B$2:$B$6</c:f>
              <c:numCache>
                <c:formatCode>0.0</c:formatCode>
                <c:ptCount val="5"/>
                <c:pt idx="0">
                  <c:v>8.3811214116627468</c:v>
                </c:pt>
                <c:pt idx="1">
                  <c:v>8.3705255737799735</c:v>
                </c:pt>
                <c:pt idx="2">
                  <c:v>8.2334350816116828</c:v>
                </c:pt>
                <c:pt idx="3">
                  <c:v>8.1798075127780816</c:v>
                </c:pt>
                <c:pt idx="4">
                  <c:v>8.1779015786086156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Sheet1!$C$2:$C$6</c:f>
              <c:numCache>
                <c:formatCode>0.0</c:formatCode>
                <c:ptCount val="5"/>
                <c:pt idx="0">
                  <c:v>1.6188785883372532</c:v>
                </c:pt>
                <c:pt idx="1">
                  <c:v>1.6294744262200265</c:v>
                </c:pt>
                <c:pt idx="2">
                  <c:v>1.7665649183883172</c:v>
                </c:pt>
                <c:pt idx="3">
                  <c:v>1.8201924872219184</c:v>
                </c:pt>
                <c:pt idx="4">
                  <c:v>1.8220984213913844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Sheet1!$B$2:$B$6</c:f>
              <c:numCache>
                <c:formatCode>0.0</c:formatCode>
                <c:ptCount val="5"/>
                <c:pt idx="0">
                  <c:v>7.0340563551588957</c:v>
                </c:pt>
                <c:pt idx="1">
                  <c:v>7.3176047195826612</c:v>
                </c:pt>
                <c:pt idx="2">
                  <c:v>7.4028619893756966</c:v>
                </c:pt>
                <c:pt idx="3">
                  <c:v>7.6177073203342376</c:v>
                </c:pt>
                <c:pt idx="4">
                  <c:v>7.7317224576805259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Sheet1!$C$2:$C$6</c:f>
              <c:numCache>
                <c:formatCode>0.0</c:formatCode>
                <c:ptCount val="5"/>
                <c:pt idx="0">
                  <c:v>2.9659436448411043</c:v>
                </c:pt>
                <c:pt idx="1">
                  <c:v>2.6823952804173388</c:v>
                </c:pt>
                <c:pt idx="2">
                  <c:v>2.5971380106243034</c:v>
                </c:pt>
                <c:pt idx="3">
                  <c:v>2.3822926796657624</c:v>
                </c:pt>
                <c:pt idx="4">
                  <c:v>2.2682775423194741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0.73419890431695034</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0.25032667333536729</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2.6133748170458366</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0.25032667333536818</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0.28574678889066085</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5.624186840893425</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8.474217172850107E-2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1.84326898481374</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9.6347739684237155E-2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7.7094451968528626</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0.42891789152436388</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0.19230605781203991</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1.9823867362613328</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7.7685370277303996</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91934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RXP | County Durham and Darlington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89048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RXP | County Durham and Darlington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89048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RXP | County Durham and Darlington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County Durham and Darlington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1280937396"/>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561994409"/>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2082689723"/>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1972561048"/>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2647382109"/>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31%</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27%</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88</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216672728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48187851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206855634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12830985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12982612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71865294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396924290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1300907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343218998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392713090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198931158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34306753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11701586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95275803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92422609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12569499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207639280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136753488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357648006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28684377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185399260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83129951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68601292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39568298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1537461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84352460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158550820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42531458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369163383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96696342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16352770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31306042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77661566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5644521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415580599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70885354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1937112967"/>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296615292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97005001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78582554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956798309"/>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B12. During your pregnancy, did midwives provide relevant information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46115194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D7. Do you think your healthcare professionals did everything they could to help manage your pain in hospital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F3. Thinking about the last time you attended triage face-to-face, did the midwife or doctor you spoke to listen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699606283"/>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1351243209"/>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316362037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E3. Did you feel that midwives gave you enough support and advice to feed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B8. Were you given enough support for your mental health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G14. In the four weeks after the birth of your baby, did you receive help and advice from a midwife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690542990"/>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243014775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F3. Thinking about the last time you attended triage face-to-face, did the midwife or doctor you spoke to listen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D7. Do you think your healthcare professionals did everything they could to help manage your pain in hospital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County Durham and Darlington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Antenatal care: During your pregnancy</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Relevant information provided from midwives about feeding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Feeding your baby: </a:t>
            </a:r>
            <a:r>
              <a:rPr kumimoji="0" lang="en-GB" sz="1400" b="0" i="0" u="none" strike="noStrike" kern="1200" cap="none" spc="0" normalizeH="0" baseline="0" noProof="0">
                <a:ln>
                  <a:noFill/>
                </a:ln>
                <a:solidFill>
                  <a:prstClr val="black"/>
                </a:solidFill>
                <a:effectLst/>
                <a:uLnTx/>
                <a:uFillTx/>
                <a:latin typeface="Arial"/>
                <a:ea typeface="+mj-ea"/>
                <a:cs typeface="+mj-cs"/>
              </a:rPr>
              <a:t>Midwives giving enough support and advice to feed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 </a:t>
            </a:r>
            <a:r>
              <a:rPr lang="en-GB" sz="1400" b="0">
                <a:solidFill>
                  <a:prstClr val="black"/>
                </a:solidFill>
                <a:latin typeface="Arial"/>
              </a:rPr>
              <a:t>Being given enough support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Receiving help and advice from a midwife about feeding baby in the 4 weeks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 </a:t>
            </a:r>
            <a:r>
              <a:rPr kumimoji="0" lang="en-GB" sz="1400" b="0" i="0" u="none" strike="noStrike" kern="1200" cap="none" spc="0" normalizeH="0" baseline="0" noProof="0">
                <a:ln>
                  <a:noFill/>
                </a:ln>
                <a:solidFill>
                  <a:prstClr val="black"/>
                </a:solidFill>
                <a:effectLst/>
                <a:uLnTx/>
                <a:uFillTx/>
                <a:latin typeface="Arial"/>
                <a:ea typeface="+mj-ea"/>
                <a:cs typeface="+mj-cs"/>
              </a:rPr>
              <a:t>Feeling listened to by midwife or doctor at last face-to-face triage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 </a:t>
            </a:r>
            <a:r>
              <a:rPr lang="en-GB" sz="1400" b="0" noProof="0">
                <a:solidFill>
                  <a:prstClr val="black"/>
                </a:solidFill>
                <a:latin typeface="Arial"/>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lang="en-GB" sz="1400" b="0">
                <a:solidFill>
                  <a:prstClr val="black"/>
                </a:solidFill>
                <a:latin typeface="Arial"/>
              </a:rPr>
              <a:t>Feeling that healthcare professionals did everything they could to manage their pain</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Feelings about the length of time they waited before being seen by a midwife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County Durham and Darlington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134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6723637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964185378"/>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5863836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3839537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154493422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20844443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279471034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797627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612301934"/>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6727096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4509899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32133388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107599727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157824749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313846013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74454128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687338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059841502"/>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9020855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3031746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222457978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218988605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101234009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220953417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139617681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231319344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66634588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328359038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3977679352"/>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294915161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197903001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324678677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4982541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4398981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6624405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1146316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296685217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283128023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278781332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110398572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330156549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237615131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253281625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8848541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9873439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8296312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5025508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276663582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390642255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232778467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108474120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254552012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127611811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425810175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201018623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128169788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130636769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69250407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385405585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252890954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106838331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420816762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8225303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18798911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330364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9799996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952223496"/>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417576719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90816676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277868983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159261442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13098062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40787965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276381876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7865538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0810374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6222850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8837906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427684141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346344034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70222953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653280907"/>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8493492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9585671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9499402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225707383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285568253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103709471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391671307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47802076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82171639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157041594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171051124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08982379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310582985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95843546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10785329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280349486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324632245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334673333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223677463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320596955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84215432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13765099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25282283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167599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4844273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1403454684"/>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416676148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307766143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271062488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324145024"/>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32671251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84099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0397733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1668127917"/>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240868106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58790073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259434293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239117825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381688220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111995705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20059102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231058557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358201161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168835451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372080295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98291222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146165630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179310825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206849627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8077100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296136806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165008178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67613136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271571898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361926267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273671420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91712856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402758225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323819867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4014699261"/>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311523024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16932944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59198043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402799133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396652461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34319284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373034159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4665574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146026705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82249789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170967158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31641025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207901529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174931966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334575847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119950195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427672587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108677175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420765160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1781636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74520399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190825859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417409111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21715300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200365507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386988072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130878950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147793689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134887114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32951846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421548516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8746477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149090658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47382818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563250460"/>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134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46</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816789766"/>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2404480646"/>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668998620"/>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49%</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1446207122"/>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2421608422"/>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173210423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210647207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18114248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350783748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388264979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383052953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272977159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202625389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5081772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18625068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248008898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200521746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178254959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271887887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60333826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216754840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1690906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420614297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16522940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63208350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41107870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59896485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353814204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200418049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12259793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54498675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63807361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28855182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14687211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65595105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47818079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290957428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1052525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16641</Words>
  <Application>Microsoft Office PowerPoint</Application>
  <PresentationFormat>Widescreen</PresentationFormat>
  <Paragraphs>1947</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County Durham and Darlington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2025-11-28T20:43:15Z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